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0" r:id="rId4"/>
    <p:sldMasterId id="2147483800" r:id="rId5"/>
    <p:sldMasterId id="2147483791" r:id="rId6"/>
    <p:sldMasterId id="2147483858" r:id="rId7"/>
  </p:sldMasterIdLst>
  <p:notesMasterIdLst>
    <p:notesMasterId r:id="rId26"/>
  </p:notesMasterIdLst>
  <p:handoutMasterIdLst>
    <p:handoutMasterId r:id="rId27"/>
  </p:handoutMasterIdLst>
  <p:sldIdLst>
    <p:sldId id="306" r:id="rId8"/>
    <p:sldId id="313" r:id="rId9"/>
    <p:sldId id="265" r:id="rId10"/>
    <p:sldId id="266" r:id="rId11"/>
    <p:sldId id="264" r:id="rId12"/>
    <p:sldId id="301" r:id="rId13"/>
    <p:sldId id="302" r:id="rId14"/>
    <p:sldId id="269" r:id="rId15"/>
    <p:sldId id="311" r:id="rId16"/>
    <p:sldId id="298" r:id="rId17"/>
    <p:sldId id="305" r:id="rId18"/>
    <p:sldId id="299" r:id="rId19"/>
    <p:sldId id="303" r:id="rId20"/>
    <p:sldId id="300" r:id="rId21"/>
    <p:sldId id="312" r:id="rId22"/>
    <p:sldId id="304" r:id="rId23"/>
    <p:sldId id="259" r:id="rId24"/>
    <p:sldId id="308" r:id="rId25"/>
  </p:sldIdLst>
  <p:sldSz cx="16256000" cy="9144000"/>
  <p:notesSz cx="16256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3AA0AB"/>
    <a:srgbClr val="FFFFFF"/>
    <a:srgbClr val="425563"/>
    <a:srgbClr val="CCEAEE"/>
    <a:srgbClr val="98D5DD"/>
    <a:srgbClr val="DAE0E9"/>
    <a:srgbClr val="6BCABA"/>
    <a:srgbClr val="C7D1DE"/>
    <a:srgbClr val="B5C1D3"/>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418381-B66F-AE71-3DD4-A8AA1B7C6366}" v="4" dt="2023-11-03T14:43:54.30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62034" autoAdjust="0"/>
  </p:normalViewPr>
  <p:slideViewPr>
    <p:cSldViewPr snapToGrid="0">
      <p:cViewPr varScale="1">
        <p:scale>
          <a:sx n="29" d="100"/>
          <a:sy n="29" d="100"/>
        </p:scale>
        <p:origin x="1720" y="48"/>
      </p:cViewPr>
      <p:guideLst>
        <p:guide orient="horz" pos="2880"/>
        <p:guide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Kinlay-Yeaman, Katie" userId="S::katie.mckinlay-yeaman@sse.com::911a8af2-9123-40ad-a1c0-9dc60f52b567" providerId="AD" clId="Web-{4C418381-B66F-AE71-3DD4-A8AA1B7C6366}"/>
    <pc:docChg chg="addSld delSld modMainMaster">
      <pc:chgData name="McKinlay-Yeaman, Katie" userId="S::katie.mckinlay-yeaman@sse.com::911a8af2-9123-40ad-a1c0-9dc60f52b567" providerId="AD" clId="Web-{4C418381-B66F-AE71-3DD4-A8AA1B7C6366}" dt="2023-11-03T14:43:54.309" v="3"/>
      <pc:docMkLst>
        <pc:docMk/>
      </pc:docMkLst>
      <pc:sldChg chg="del">
        <pc:chgData name="McKinlay-Yeaman, Katie" userId="S::katie.mckinlay-yeaman@sse.com::911a8af2-9123-40ad-a1c0-9dc60f52b567" providerId="AD" clId="Web-{4C418381-B66F-AE71-3DD4-A8AA1B7C6366}" dt="2023-11-03T14:43:54.309" v="3"/>
        <pc:sldMkLst>
          <pc:docMk/>
          <pc:sldMk cId="1709707828" sldId="262"/>
        </pc:sldMkLst>
      </pc:sldChg>
      <pc:sldChg chg="add del">
        <pc:chgData name="McKinlay-Yeaman, Katie" userId="S::katie.mckinlay-yeaman@sse.com::911a8af2-9123-40ad-a1c0-9dc60f52b567" providerId="AD" clId="Web-{4C418381-B66F-AE71-3DD4-A8AA1B7C6366}" dt="2023-11-03T14:43:47.887" v="1"/>
        <pc:sldMkLst>
          <pc:docMk/>
          <pc:sldMk cId="3524341055" sldId="313"/>
        </pc:sldMkLst>
      </pc:sldChg>
      <pc:sldChg chg="add">
        <pc:chgData name="McKinlay-Yeaman, Katie" userId="S::katie.mckinlay-yeaman@sse.com::911a8af2-9123-40ad-a1c0-9dc60f52b567" providerId="AD" clId="Web-{4C418381-B66F-AE71-3DD4-A8AA1B7C6366}" dt="2023-11-03T14:43:50.715" v="2"/>
        <pc:sldMkLst>
          <pc:docMk/>
          <pc:sldMk cId="3531537438" sldId="313"/>
        </pc:sldMkLst>
      </pc:sldChg>
      <pc:sldMasterChg chg="addSldLayout">
        <pc:chgData name="McKinlay-Yeaman, Katie" userId="S::katie.mckinlay-yeaman@sse.com::911a8af2-9123-40ad-a1c0-9dc60f52b567" providerId="AD" clId="Web-{4C418381-B66F-AE71-3DD4-A8AA1B7C6366}" dt="2023-11-03T14:43:45.434" v="0"/>
        <pc:sldMasterMkLst>
          <pc:docMk/>
          <pc:sldMasterMk cId="2525617772" sldId="2147483690"/>
        </pc:sldMasterMkLst>
        <pc:sldLayoutChg chg="add">
          <pc:chgData name="McKinlay-Yeaman, Katie" userId="S::katie.mckinlay-yeaman@sse.com::911a8af2-9123-40ad-a1c0-9dc60f52b567" providerId="AD" clId="Web-{4C418381-B66F-AE71-3DD4-A8AA1B7C6366}" dt="2023-11-03T14:43:45.434" v="0"/>
          <pc:sldLayoutMkLst>
            <pc:docMk/>
            <pc:sldMasterMk cId="2525617772" sldId="2147483690"/>
            <pc:sldLayoutMk cId="2876357253" sldId="2147483859"/>
          </pc:sldLayoutMkLst>
        </pc:sldLayoutChg>
      </pc:sldMasterChg>
      <pc:sldMasterChg chg="modSldLayout">
        <pc:chgData name="McKinlay-Yeaman, Katie" userId="S::katie.mckinlay-yeaman@sse.com::911a8af2-9123-40ad-a1c0-9dc60f52b567" providerId="AD" clId="Web-{4C418381-B66F-AE71-3DD4-A8AA1B7C6366}" dt="2023-11-03T14:43:45.434" v="0"/>
        <pc:sldMasterMkLst>
          <pc:docMk/>
          <pc:sldMasterMk cId="3886351757" sldId="2147483858"/>
        </pc:sldMasterMkLst>
        <pc:sldLayoutChg chg="replId">
          <pc:chgData name="McKinlay-Yeaman, Katie" userId="S::katie.mckinlay-yeaman@sse.com::911a8af2-9123-40ad-a1c0-9dc60f52b567" providerId="AD" clId="Web-{4C418381-B66F-AE71-3DD4-A8AA1B7C6366}" dt="2023-11-03T14:43:45.434" v="0"/>
          <pc:sldLayoutMkLst>
            <pc:docMk/>
            <pc:sldMasterMk cId="3886351757" sldId="2147483858"/>
            <pc:sldLayoutMk cId="1136020748" sldId="2147483890"/>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1B1486-2C64-4E9C-9DE9-03A4FC49B5D2}"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GB"/>
        </a:p>
      </dgm:t>
    </dgm:pt>
    <dgm:pt modelId="{ED0DE204-B3DF-41C3-A2EB-CF540C3807E3}">
      <dgm:prSet phldrT="[Text]"/>
      <dgm:spPr/>
      <dgm:t>
        <a:bodyPr/>
        <a:lstStyle/>
        <a:p>
          <a:r>
            <a:rPr lang="en-US" dirty="0"/>
            <a:t>Greenhouse Gases</a:t>
          </a:r>
          <a:endParaRPr lang="en-GB" dirty="0"/>
        </a:p>
      </dgm:t>
    </dgm:pt>
    <dgm:pt modelId="{9029CBFD-5648-466A-9CF3-EFECB50BF0E5}" type="parTrans" cxnId="{B5FCB220-748D-4D02-9B66-B9B46C970E5D}">
      <dgm:prSet/>
      <dgm:spPr/>
      <dgm:t>
        <a:bodyPr/>
        <a:lstStyle/>
        <a:p>
          <a:endParaRPr lang="en-GB"/>
        </a:p>
      </dgm:t>
    </dgm:pt>
    <dgm:pt modelId="{169C56F9-9052-400A-9825-B3BD1DBBA0D4}" type="sibTrans" cxnId="{B5FCB220-748D-4D02-9B66-B9B46C970E5D}">
      <dgm:prSet/>
      <dgm:spPr/>
      <dgm:t>
        <a:bodyPr/>
        <a:lstStyle/>
        <a:p>
          <a:endParaRPr lang="en-GB"/>
        </a:p>
      </dgm:t>
    </dgm:pt>
    <dgm:pt modelId="{3D666CF4-AD70-47A7-A635-1D224A73A9C1}">
      <dgm:prSet phldrT="[Text]"/>
      <dgm:spPr/>
      <dgm:t>
        <a:bodyPr/>
        <a:lstStyle/>
        <a:p>
          <a:r>
            <a:rPr lang="en-US" dirty="0"/>
            <a:t>Facts</a:t>
          </a:r>
          <a:endParaRPr lang="en-GB" dirty="0"/>
        </a:p>
      </dgm:t>
    </dgm:pt>
    <dgm:pt modelId="{695D2704-3396-4168-A44E-BB440716E6BF}" type="parTrans" cxnId="{3BAEC93E-FC77-4BBF-9ABD-102E4E57E433}">
      <dgm:prSet/>
      <dgm:spPr/>
      <dgm:t>
        <a:bodyPr/>
        <a:lstStyle/>
        <a:p>
          <a:endParaRPr lang="en-GB"/>
        </a:p>
      </dgm:t>
    </dgm:pt>
    <dgm:pt modelId="{D14E03CE-6B81-499C-ABFB-6FD652C8527B}" type="sibTrans" cxnId="{3BAEC93E-FC77-4BBF-9ABD-102E4E57E433}">
      <dgm:prSet/>
      <dgm:spPr/>
      <dgm:t>
        <a:bodyPr/>
        <a:lstStyle/>
        <a:p>
          <a:endParaRPr lang="en-GB"/>
        </a:p>
      </dgm:t>
    </dgm:pt>
    <dgm:pt modelId="{311AABE8-BF76-4453-A6F1-506C0DCCC5C0}">
      <dgm:prSet phldrT="[Text]"/>
      <dgm:spPr/>
      <dgm:t>
        <a:bodyPr/>
        <a:lstStyle/>
        <a:p>
          <a:r>
            <a:rPr lang="en-US" dirty="0"/>
            <a:t>Changes to our atmosphere</a:t>
          </a:r>
          <a:endParaRPr lang="en-GB" dirty="0"/>
        </a:p>
      </dgm:t>
    </dgm:pt>
    <dgm:pt modelId="{73EAB3B1-935B-4000-89E9-77E871D38014}" type="parTrans" cxnId="{5A02B65B-6C4B-406B-8D5F-A6495EF5D4AD}">
      <dgm:prSet/>
      <dgm:spPr/>
      <dgm:t>
        <a:bodyPr/>
        <a:lstStyle/>
        <a:p>
          <a:endParaRPr lang="en-GB"/>
        </a:p>
      </dgm:t>
    </dgm:pt>
    <dgm:pt modelId="{C6739C7D-927C-4E12-A2D4-C1E237796281}" type="sibTrans" cxnId="{5A02B65B-6C4B-406B-8D5F-A6495EF5D4AD}">
      <dgm:prSet/>
      <dgm:spPr/>
      <dgm:t>
        <a:bodyPr/>
        <a:lstStyle/>
        <a:p>
          <a:endParaRPr lang="en-GB"/>
        </a:p>
      </dgm:t>
    </dgm:pt>
    <dgm:pt modelId="{8B8A906A-8C99-4338-8281-48CCE56045AC}">
      <dgm:prSet phldrT="[Text]"/>
      <dgm:spPr/>
      <dgm:t>
        <a:bodyPr/>
        <a:lstStyle/>
        <a:p>
          <a:r>
            <a:rPr lang="en-US" dirty="0"/>
            <a:t>Environmental impact</a:t>
          </a:r>
          <a:endParaRPr lang="en-GB" dirty="0"/>
        </a:p>
      </dgm:t>
    </dgm:pt>
    <dgm:pt modelId="{B76A1859-749C-42F2-9AEA-294A5A4B29D9}" type="parTrans" cxnId="{D4D56346-3576-4A47-B0C6-066D35656A46}">
      <dgm:prSet/>
      <dgm:spPr/>
      <dgm:t>
        <a:bodyPr/>
        <a:lstStyle/>
        <a:p>
          <a:endParaRPr lang="en-GB"/>
        </a:p>
      </dgm:t>
    </dgm:pt>
    <dgm:pt modelId="{1317FA3D-E380-4B45-BDA9-A6AD92D0ECCA}" type="sibTrans" cxnId="{D4D56346-3576-4A47-B0C6-066D35656A46}">
      <dgm:prSet/>
      <dgm:spPr/>
      <dgm:t>
        <a:bodyPr/>
        <a:lstStyle/>
        <a:p>
          <a:endParaRPr lang="en-GB"/>
        </a:p>
      </dgm:t>
    </dgm:pt>
    <dgm:pt modelId="{6BA76E6C-91D0-4F3C-92C1-DEFD39F7554F}">
      <dgm:prSet phldrT="[Text]"/>
      <dgm:spPr/>
      <dgm:t>
        <a:bodyPr/>
        <a:lstStyle/>
        <a:p>
          <a:r>
            <a:rPr lang="en-US" dirty="0"/>
            <a:t>Where do GHGs come from?</a:t>
          </a:r>
          <a:endParaRPr lang="en-GB" dirty="0"/>
        </a:p>
      </dgm:t>
    </dgm:pt>
    <dgm:pt modelId="{352BF215-3D41-4D4A-B80E-95628772E66C}" type="parTrans" cxnId="{7D2927A0-B9A2-49E4-992E-B5D5C80E8906}">
      <dgm:prSet/>
      <dgm:spPr/>
      <dgm:t>
        <a:bodyPr/>
        <a:lstStyle/>
        <a:p>
          <a:endParaRPr lang="en-GB"/>
        </a:p>
      </dgm:t>
    </dgm:pt>
    <dgm:pt modelId="{4BFC1E77-5926-449F-9AD4-17FF3E0D2A5F}" type="sibTrans" cxnId="{7D2927A0-B9A2-49E4-992E-B5D5C80E8906}">
      <dgm:prSet/>
      <dgm:spPr/>
      <dgm:t>
        <a:bodyPr/>
        <a:lstStyle/>
        <a:p>
          <a:endParaRPr lang="en-GB"/>
        </a:p>
      </dgm:t>
    </dgm:pt>
    <dgm:pt modelId="{6643CCD8-6EFF-4CD0-AA85-2975D8F48182}">
      <dgm:prSet phldrT="[Text]"/>
      <dgm:spPr/>
      <dgm:t>
        <a:bodyPr/>
        <a:lstStyle/>
        <a:p>
          <a:r>
            <a:rPr lang="en-US" dirty="0"/>
            <a:t>What are GHGs?</a:t>
          </a:r>
          <a:endParaRPr lang="en-GB" dirty="0"/>
        </a:p>
      </dgm:t>
    </dgm:pt>
    <dgm:pt modelId="{4F6D5BDA-A179-4B81-B8A1-BC11E3DEA441}" type="parTrans" cxnId="{1D762F6B-37A9-4FFF-B4AD-A35FD2056C05}">
      <dgm:prSet/>
      <dgm:spPr/>
      <dgm:t>
        <a:bodyPr/>
        <a:lstStyle/>
        <a:p>
          <a:endParaRPr lang="en-GB"/>
        </a:p>
      </dgm:t>
    </dgm:pt>
    <dgm:pt modelId="{3C4CD245-5BA4-43F3-8672-80E230D1D280}" type="sibTrans" cxnId="{1D762F6B-37A9-4FFF-B4AD-A35FD2056C05}">
      <dgm:prSet/>
      <dgm:spPr/>
      <dgm:t>
        <a:bodyPr/>
        <a:lstStyle/>
        <a:p>
          <a:endParaRPr lang="en-GB"/>
        </a:p>
      </dgm:t>
    </dgm:pt>
    <dgm:pt modelId="{C3C8C732-C4E7-40CA-BFD5-05A071CCD0BD}">
      <dgm:prSet phldrT="[Text]"/>
      <dgm:spPr/>
      <dgm:t>
        <a:bodyPr/>
        <a:lstStyle/>
        <a:p>
          <a:r>
            <a:rPr lang="en-US" dirty="0"/>
            <a:t>Other facts</a:t>
          </a:r>
          <a:endParaRPr lang="en-GB" dirty="0"/>
        </a:p>
      </dgm:t>
    </dgm:pt>
    <dgm:pt modelId="{71477E29-889D-46A7-AA81-30C9B9C9D60E}" type="parTrans" cxnId="{794FDDEE-9CED-4B19-856E-4F4717CAB915}">
      <dgm:prSet/>
      <dgm:spPr/>
      <dgm:t>
        <a:bodyPr/>
        <a:lstStyle/>
        <a:p>
          <a:endParaRPr lang="en-GB"/>
        </a:p>
      </dgm:t>
    </dgm:pt>
    <dgm:pt modelId="{07519B8C-2CF1-4346-BB57-D36C97C9CDF1}" type="sibTrans" cxnId="{794FDDEE-9CED-4B19-856E-4F4717CAB915}">
      <dgm:prSet/>
      <dgm:spPr/>
      <dgm:t>
        <a:bodyPr/>
        <a:lstStyle/>
        <a:p>
          <a:endParaRPr lang="en-GB"/>
        </a:p>
      </dgm:t>
    </dgm:pt>
    <dgm:pt modelId="{AFCB1EB0-0928-4EA1-95A0-A3B4949B2305}" type="pres">
      <dgm:prSet presAssocID="{551B1486-2C64-4E9C-9DE9-03A4FC49B5D2}" presName="Name0" presStyleCnt="0">
        <dgm:presLayoutVars>
          <dgm:chMax val="1"/>
          <dgm:chPref val="1"/>
          <dgm:dir/>
          <dgm:animOne val="branch"/>
          <dgm:animLvl val="lvl"/>
        </dgm:presLayoutVars>
      </dgm:prSet>
      <dgm:spPr/>
    </dgm:pt>
    <dgm:pt modelId="{6FBDE610-9D80-4EBF-BCE2-224C2FEC7C68}" type="pres">
      <dgm:prSet presAssocID="{ED0DE204-B3DF-41C3-A2EB-CF540C3807E3}" presName="singleCycle" presStyleCnt="0"/>
      <dgm:spPr/>
    </dgm:pt>
    <dgm:pt modelId="{FEAA20C2-1216-4090-A0FC-42621AEE93D3}" type="pres">
      <dgm:prSet presAssocID="{ED0DE204-B3DF-41C3-A2EB-CF540C3807E3}" presName="singleCenter" presStyleLbl="node1" presStyleIdx="0" presStyleCnt="7" custScaleX="150097" custScaleY="127897">
        <dgm:presLayoutVars>
          <dgm:chMax val="7"/>
          <dgm:chPref val="7"/>
        </dgm:presLayoutVars>
      </dgm:prSet>
      <dgm:spPr/>
    </dgm:pt>
    <dgm:pt modelId="{4A6E650A-63D2-4A36-9712-801ED62E4846}" type="pres">
      <dgm:prSet presAssocID="{695D2704-3396-4168-A44E-BB440716E6BF}" presName="Name56" presStyleLbl="parChTrans1D2" presStyleIdx="0" presStyleCnt="6"/>
      <dgm:spPr/>
    </dgm:pt>
    <dgm:pt modelId="{37D50D78-983E-4AC6-862B-0FF663D78F87}" type="pres">
      <dgm:prSet presAssocID="{3D666CF4-AD70-47A7-A635-1D224A73A9C1}" presName="text0" presStyleLbl="node1" presStyleIdx="1" presStyleCnt="7" custScaleX="158206" custScaleY="132411" custRadScaleRad="102758" custRadScaleInc="44346">
        <dgm:presLayoutVars>
          <dgm:bulletEnabled val="1"/>
        </dgm:presLayoutVars>
      </dgm:prSet>
      <dgm:spPr/>
    </dgm:pt>
    <dgm:pt modelId="{4B7573A7-2081-4995-BBD6-E30A48FD57B7}" type="pres">
      <dgm:prSet presAssocID="{73EAB3B1-935B-4000-89E9-77E871D38014}" presName="Name56" presStyleLbl="parChTrans1D2" presStyleIdx="1" presStyleCnt="6"/>
      <dgm:spPr/>
    </dgm:pt>
    <dgm:pt modelId="{11D822B4-CB66-424F-935B-0C77856DF3AD}" type="pres">
      <dgm:prSet presAssocID="{311AABE8-BF76-4453-A6F1-506C0DCCC5C0}" presName="text0" presStyleLbl="node1" presStyleIdx="2" presStyleCnt="7" custScaleX="153589" custScaleY="157631" custRadScaleRad="126709" custRadScaleInc="-401735">
        <dgm:presLayoutVars>
          <dgm:bulletEnabled val="1"/>
        </dgm:presLayoutVars>
      </dgm:prSet>
      <dgm:spPr/>
    </dgm:pt>
    <dgm:pt modelId="{96C08964-B3BD-428A-B71E-F914984BC052}" type="pres">
      <dgm:prSet presAssocID="{B76A1859-749C-42F2-9AEA-294A5A4B29D9}" presName="Name56" presStyleLbl="parChTrans1D2" presStyleIdx="2" presStyleCnt="6"/>
      <dgm:spPr/>
    </dgm:pt>
    <dgm:pt modelId="{AA22E4EB-DF2B-404B-8412-8C865CECF453}" type="pres">
      <dgm:prSet presAssocID="{8B8A906A-8C99-4338-8281-48CCE56045AC}" presName="text0" presStyleLbl="node1" presStyleIdx="3" presStyleCnt="7" custScaleX="153731" custScaleY="147623" custRadScaleRad="137556" custRadScaleInc="3361">
        <dgm:presLayoutVars>
          <dgm:bulletEnabled val="1"/>
        </dgm:presLayoutVars>
      </dgm:prSet>
      <dgm:spPr/>
    </dgm:pt>
    <dgm:pt modelId="{144684F0-FCB9-47B0-8B1E-34CDBA79CC15}" type="pres">
      <dgm:prSet presAssocID="{352BF215-3D41-4D4A-B80E-95628772E66C}" presName="Name56" presStyleLbl="parChTrans1D2" presStyleIdx="3" presStyleCnt="6"/>
      <dgm:spPr/>
    </dgm:pt>
    <dgm:pt modelId="{272B8362-CC04-43A6-8C6B-5228760CCF40}" type="pres">
      <dgm:prSet presAssocID="{6BA76E6C-91D0-4F3C-92C1-DEFD39F7554F}" presName="text0" presStyleLbl="node1" presStyleIdx="4" presStyleCnt="7" custScaleX="156885" custScaleY="150214" custRadScaleRad="100381" custRadScaleInc="35938">
        <dgm:presLayoutVars>
          <dgm:bulletEnabled val="1"/>
        </dgm:presLayoutVars>
      </dgm:prSet>
      <dgm:spPr/>
    </dgm:pt>
    <dgm:pt modelId="{86F089B4-CCBE-447E-94D1-DFACADA6405F}" type="pres">
      <dgm:prSet presAssocID="{4F6D5BDA-A179-4B81-B8A1-BC11E3DEA441}" presName="Name56" presStyleLbl="parChTrans1D2" presStyleIdx="4" presStyleCnt="6"/>
      <dgm:spPr/>
    </dgm:pt>
    <dgm:pt modelId="{4AAAA874-8F5D-4F64-8351-E07FE86CA5D3}" type="pres">
      <dgm:prSet presAssocID="{6643CCD8-6EFF-4CD0-AA85-2975D8F48182}" presName="text0" presStyleLbl="node1" presStyleIdx="5" presStyleCnt="7" custScaleX="162616" custScaleY="156105" custRadScaleRad="153433" custRadScaleInc="34568">
        <dgm:presLayoutVars>
          <dgm:bulletEnabled val="1"/>
        </dgm:presLayoutVars>
      </dgm:prSet>
      <dgm:spPr/>
    </dgm:pt>
    <dgm:pt modelId="{CF895337-54CB-40C3-A0E9-E6D2653DF068}" type="pres">
      <dgm:prSet presAssocID="{71477E29-889D-46A7-AA81-30C9B9C9D60E}" presName="Name56" presStyleLbl="parChTrans1D2" presStyleIdx="5" presStyleCnt="6"/>
      <dgm:spPr/>
    </dgm:pt>
    <dgm:pt modelId="{C4CC60DF-BD4B-42A7-9DE8-BEE610D82811}" type="pres">
      <dgm:prSet presAssocID="{C3C8C732-C4E7-40CA-BFD5-05A071CCD0BD}" presName="text0" presStyleLbl="node1" presStyleIdx="6" presStyleCnt="7" custScaleX="173294" custScaleY="144699" custRadScaleRad="145089" custRadScaleInc="426769">
        <dgm:presLayoutVars>
          <dgm:bulletEnabled val="1"/>
        </dgm:presLayoutVars>
      </dgm:prSet>
      <dgm:spPr/>
    </dgm:pt>
  </dgm:ptLst>
  <dgm:cxnLst>
    <dgm:cxn modelId="{23642B0D-FFAD-4DBD-8D25-AC76AAFFA220}" type="presOf" srcId="{3D666CF4-AD70-47A7-A635-1D224A73A9C1}" destId="{37D50D78-983E-4AC6-862B-0FF663D78F87}" srcOrd="0" destOrd="0" presId="urn:microsoft.com/office/officeart/2008/layout/RadialCluster"/>
    <dgm:cxn modelId="{9DCE7D0D-0ADC-470B-A6F8-8C6D780215C7}" type="presOf" srcId="{6BA76E6C-91D0-4F3C-92C1-DEFD39F7554F}" destId="{272B8362-CC04-43A6-8C6B-5228760CCF40}" srcOrd="0" destOrd="0" presId="urn:microsoft.com/office/officeart/2008/layout/RadialCluster"/>
    <dgm:cxn modelId="{2AF6E60E-90EF-423C-9F7D-18256C79CFA2}" type="presOf" srcId="{ED0DE204-B3DF-41C3-A2EB-CF540C3807E3}" destId="{FEAA20C2-1216-4090-A0FC-42621AEE93D3}" srcOrd="0" destOrd="0" presId="urn:microsoft.com/office/officeart/2008/layout/RadialCluster"/>
    <dgm:cxn modelId="{6479F50E-4753-43A2-A771-E03C7027C43E}" type="presOf" srcId="{B76A1859-749C-42F2-9AEA-294A5A4B29D9}" destId="{96C08964-B3BD-428A-B71E-F914984BC052}" srcOrd="0" destOrd="0" presId="urn:microsoft.com/office/officeart/2008/layout/RadialCluster"/>
    <dgm:cxn modelId="{B5FCB220-748D-4D02-9B66-B9B46C970E5D}" srcId="{551B1486-2C64-4E9C-9DE9-03A4FC49B5D2}" destId="{ED0DE204-B3DF-41C3-A2EB-CF540C3807E3}" srcOrd="0" destOrd="0" parTransId="{9029CBFD-5648-466A-9CF3-EFECB50BF0E5}" sibTransId="{169C56F9-9052-400A-9825-B3BD1DBBA0D4}"/>
    <dgm:cxn modelId="{5B837935-72E2-4332-B9B4-6B0CD28CAF42}" type="presOf" srcId="{4F6D5BDA-A179-4B81-B8A1-BC11E3DEA441}" destId="{86F089B4-CCBE-447E-94D1-DFACADA6405F}" srcOrd="0" destOrd="0" presId="urn:microsoft.com/office/officeart/2008/layout/RadialCluster"/>
    <dgm:cxn modelId="{3BAEC93E-FC77-4BBF-9ABD-102E4E57E433}" srcId="{ED0DE204-B3DF-41C3-A2EB-CF540C3807E3}" destId="{3D666CF4-AD70-47A7-A635-1D224A73A9C1}" srcOrd="0" destOrd="0" parTransId="{695D2704-3396-4168-A44E-BB440716E6BF}" sibTransId="{D14E03CE-6B81-499C-ABFB-6FD652C8527B}"/>
    <dgm:cxn modelId="{E89C1840-7582-4263-9362-1202F175F2A4}" type="presOf" srcId="{695D2704-3396-4168-A44E-BB440716E6BF}" destId="{4A6E650A-63D2-4A36-9712-801ED62E4846}" srcOrd="0" destOrd="0" presId="urn:microsoft.com/office/officeart/2008/layout/RadialCluster"/>
    <dgm:cxn modelId="{5A02B65B-6C4B-406B-8D5F-A6495EF5D4AD}" srcId="{ED0DE204-B3DF-41C3-A2EB-CF540C3807E3}" destId="{311AABE8-BF76-4453-A6F1-506C0DCCC5C0}" srcOrd="1" destOrd="0" parTransId="{73EAB3B1-935B-4000-89E9-77E871D38014}" sibTransId="{C6739C7D-927C-4E12-A2D4-C1E237796281}"/>
    <dgm:cxn modelId="{243F8C43-003C-4A5B-9C41-1D5D1B198FD0}" type="presOf" srcId="{551B1486-2C64-4E9C-9DE9-03A4FC49B5D2}" destId="{AFCB1EB0-0928-4EA1-95A0-A3B4949B2305}" srcOrd="0" destOrd="0" presId="urn:microsoft.com/office/officeart/2008/layout/RadialCluster"/>
    <dgm:cxn modelId="{D4D56346-3576-4A47-B0C6-066D35656A46}" srcId="{ED0DE204-B3DF-41C3-A2EB-CF540C3807E3}" destId="{8B8A906A-8C99-4338-8281-48CCE56045AC}" srcOrd="2" destOrd="0" parTransId="{B76A1859-749C-42F2-9AEA-294A5A4B29D9}" sibTransId="{1317FA3D-E380-4B45-BDA9-A6AD92D0ECCA}"/>
    <dgm:cxn modelId="{1D762F6B-37A9-4FFF-B4AD-A35FD2056C05}" srcId="{ED0DE204-B3DF-41C3-A2EB-CF540C3807E3}" destId="{6643CCD8-6EFF-4CD0-AA85-2975D8F48182}" srcOrd="4" destOrd="0" parTransId="{4F6D5BDA-A179-4B81-B8A1-BC11E3DEA441}" sibTransId="{3C4CD245-5BA4-43F3-8672-80E230D1D280}"/>
    <dgm:cxn modelId="{5F40376C-A90B-4EF8-87EE-66EA0ED7CC87}" type="presOf" srcId="{352BF215-3D41-4D4A-B80E-95628772E66C}" destId="{144684F0-FCB9-47B0-8B1E-34CDBA79CC15}" srcOrd="0" destOrd="0" presId="urn:microsoft.com/office/officeart/2008/layout/RadialCluster"/>
    <dgm:cxn modelId="{2486FC52-B7B5-4FDE-8A12-80E732E48792}" type="presOf" srcId="{71477E29-889D-46A7-AA81-30C9B9C9D60E}" destId="{CF895337-54CB-40C3-A0E9-E6D2653DF068}" srcOrd="0" destOrd="0" presId="urn:microsoft.com/office/officeart/2008/layout/RadialCluster"/>
    <dgm:cxn modelId="{A0CF3E7E-51A8-4A70-9165-7B021463050A}" type="presOf" srcId="{C3C8C732-C4E7-40CA-BFD5-05A071CCD0BD}" destId="{C4CC60DF-BD4B-42A7-9DE8-BEE610D82811}" srcOrd="0" destOrd="0" presId="urn:microsoft.com/office/officeart/2008/layout/RadialCluster"/>
    <dgm:cxn modelId="{7D2927A0-B9A2-49E4-992E-B5D5C80E8906}" srcId="{ED0DE204-B3DF-41C3-A2EB-CF540C3807E3}" destId="{6BA76E6C-91D0-4F3C-92C1-DEFD39F7554F}" srcOrd="3" destOrd="0" parTransId="{352BF215-3D41-4D4A-B80E-95628772E66C}" sibTransId="{4BFC1E77-5926-449F-9AD4-17FF3E0D2A5F}"/>
    <dgm:cxn modelId="{7BB3E2A1-F2C4-4A60-BDB2-177933034ED0}" type="presOf" srcId="{73EAB3B1-935B-4000-89E9-77E871D38014}" destId="{4B7573A7-2081-4995-BBD6-E30A48FD57B7}" srcOrd="0" destOrd="0" presId="urn:microsoft.com/office/officeart/2008/layout/RadialCluster"/>
    <dgm:cxn modelId="{0E1389B3-416D-4E76-929D-91423AC79B87}" type="presOf" srcId="{8B8A906A-8C99-4338-8281-48CCE56045AC}" destId="{AA22E4EB-DF2B-404B-8412-8C865CECF453}" srcOrd="0" destOrd="0" presId="urn:microsoft.com/office/officeart/2008/layout/RadialCluster"/>
    <dgm:cxn modelId="{794FDDEE-9CED-4B19-856E-4F4717CAB915}" srcId="{ED0DE204-B3DF-41C3-A2EB-CF540C3807E3}" destId="{C3C8C732-C4E7-40CA-BFD5-05A071CCD0BD}" srcOrd="5" destOrd="0" parTransId="{71477E29-889D-46A7-AA81-30C9B9C9D60E}" sibTransId="{07519B8C-2CF1-4346-BB57-D36C97C9CDF1}"/>
    <dgm:cxn modelId="{5DBEB2F9-ADAD-45F4-9AF6-573153E5359F}" type="presOf" srcId="{311AABE8-BF76-4453-A6F1-506C0DCCC5C0}" destId="{11D822B4-CB66-424F-935B-0C77856DF3AD}" srcOrd="0" destOrd="0" presId="urn:microsoft.com/office/officeart/2008/layout/RadialCluster"/>
    <dgm:cxn modelId="{E8A2FDFB-7037-45A5-A5F4-DFD32849D1FB}" type="presOf" srcId="{6643CCD8-6EFF-4CD0-AA85-2975D8F48182}" destId="{4AAAA874-8F5D-4F64-8351-E07FE86CA5D3}" srcOrd="0" destOrd="0" presId="urn:microsoft.com/office/officeart/2008/layout/RadialCluster"/>
    <dgm:cxn modelId="{2AF487DC-7AE2-4793-8C81-81F9703238F9}" type="presParOf" srcId="{AFCB1EB0-0928-4EA1-95A0-A3B4949B2305}" destId="{6FBDE610-9D80-4EBF-BCE2-224C2FEC7C68}" srcOrd="0" destOrd="0" presId="urn:microsoft.com/office/officeart/2008/layout/RadialCluster"/>
    <dgm:cxn modelId="{CEE297FF-7306-4CDC-A085-68C792521F4E}" type="presParOf" srcId="{6FBDE610-9D80-4EBF-BCE2-224C2FEC7C68}" destId="{FEAA20C2-1216-4090-A0FC-42621AEE93D3}" srcOrd="0" destOrd="0" presId="urn:microsoft.com/office/officeart/2008/layout/RadialCluster"/>
    <dgm:cxn modelId="{C4755E8C-3A6E-4869-AE71-B9D1FC130082}" type="presParOf" srcId="{6FBDE610-9D80-4EBF-BCE2-224C2FEC7C68}" destId="{4A6E650A-63D2-4A36-9712-801ED62E4846}" srcOrd="1" destOrd="0" presId="urn:microsoft.com/office/officeart/2008/layout/RadialCluster"/>
    <dgm:cxn modelId="{C1092391-2CBB-41AF-BDB7-2C668FD9F156}" type="presParOf" srcId="{6FBDE610-9D80-4EBF-BCE2-224C2FEC7C68}" destId="{37D50D78-983E-4AC6-862B-0FF663D78F87}" srcOrd="2" destOrd="0" presId="urn:microsoft.com/office/officeart/2008/layout/RadialCluster"/>
    <dgm:cxn modelId="{5C9894D9-A341-43FF-A47A-FC3B15F9D2BC}" type="presParOf" srcId="{6FBDE610-9D80-4EBF-BCE2-224C2FEC7C68}" destId="{4B7573A7-2081-4995-BBD6-E30A48FD57B7}" srcOrd="3" destOrd="0" presId="urn:microsoft.com/office/officeart/2008/layout/RadialCluster"/>
    <dgm:cxn modelId="{5C414507-C024-43FD-A1BB-6623B9E513CF}" type="presParOf" srcId="{6FBDE610-9D80-4EBF-BCE2-224C2FEC7C68}" destId="{11D822B4-CB66-424F-935B-0C77856DF3AD}" srcOrd="4" destOrd="0" presId="urn:microsoft.com/office/officeart/2008/layout/RadialCluster"/>
    <dgm:cxn modelId="{2B4526FD-9F35-46C2-869A-66BF785E7019}" type="presParOf" srcId="{6FBDE610-9D80-4EBF-BCE2-224C2FEC7C68}" destId="{96C08964-B3BD-428A-B71E-F914984BC052}" srcOrd="5" destOrd="0" presId="urn:microsoft.com/office/officeart/2008/layout/RadialCluster"/>
    <dgm:cxn modelId="{63E91F20-CD0A-48F4-8F61-0C9D2B4D1E76}" type="presParOf" srcId="{6FBDE610-9D80-4EBF-BCE2-224C2FEC7C68}" destId="{AA22E4EB-DF2B-404B-8412-8C865CECF453}" srcOrd="6" destOrd="0" presId="urn:microsoft.com/office/officeart/2008/layout/RadialCluster"/>
    <dgm:cxn modelId="{FF788ED0-6DA4-4650-84F4-305A3F6499DF}" type="presParOf" srcId="{6FBDE610-9D80-4EBF-BCE2-224C2FEC7C68}" destId="{144684F0-FCB9-47B0-8B1E-34CDBA79CC15}" srcOrd="7" destOrd="0" presId="urn:microsoft.com/office/officeart/2008/layout/RadialCluster"/>
    <dgm:cxn modelId="{E8DBFD56-8A65-4E32-938E-15E2B9024984}" type="presParOf" srcId="{6FBDE610-9D80-4EBF-BCE2-224C2FEC7C68}" destId="{272B8362-CC04-43A6-8C6B-5228760CCF40}" srcOrd="8" destOrd="0" presId="urn:microsoft.com/office/officeart/2008/layout/RadialCluster"/>
    <dgm:cxn modelId="{44003962-A329-4C16-80D2-75B7CE12CA60}" type="presParOf" srcId="{6FBDE610-9D80-4EBF-BCE2-224C2FEC7C68}" destId="{86F089B4-CCBE-447E-94D1-DFACADA6405F}" srcOrd="9" destOrd="0" presId="urn:microsoft.com/office/officeart/2008/layout/RadialCluster"/>
    <dgm:cxn modelId="{E79C4BAD-6F24-4A22-AEA8-E9F298FC1DD7}" type="presParOf" srcId="{6FBDE610-9D80-4EBF-BCE2-224C2FEC7C68}" destId="{4AAAA874-8F5D-4F64-8351-E07FE86CA5D3}" srcOrd="10" destOrd="0" presId="urn:microsoft.com/office/officeart/2008/layout/RadialCluster"/>
    <dgm:cxn modelId="{D327A80F-53DD-45A9-8726-49C3CE82C76D}" type="presParOf" srcId="{6FBDE610-9D80-4EBF-BCE2-224C2FEC7C68}" destId="{CF895337-54CB-40C3-A0E9-E6D2653DF068}" srcOrd="11" destOrd="0" presId="urn:microsoft.com/office/officeart/2008/layout/RadialCluster"/>
    <dgm:cxn modelId="{DC8E05E7-2BE6-4995-858E-B326F8F17524}" type="presParOf" srcId="{6FBDE610-9D80-4EBF-BCE2-224C2FEC7C68}" destId="{C4CC60DF-BD4B-42A7-9DE8-BEE610D82811}" srcOrd="12"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51B1486-2C64-4E9C-9DE9-03A4FC49B5D2}"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GB"/>
        </a:p>
      </dgm:t>
    </dgm:pt>
    <dgm:pt modelId="{ED0DE204-B3DF-41C3-A2EB-CF540C3807E3}">
      <dgm:prSet phldrT="[Text]"/>
      <dgm:spPr/>
      <dgm:t>
        <a:bodyPr/>
        <a:lstStyle/>
        <a:p>
          <a:r>
            <a:rPr lang="en-US" dirty="0"/>
            <a:t>Greenhouse Gases</a:t>
          </a:r>
          <a:endParaRPr lang="en-GB" dirty="0"/>
        </a:p>
      </dgm:t>
    </dgm:pt>
    <dgm:pt modelId="{9029CBFD-5648-466A-9CF3-EFECB50BF0E5}" type="parTrans" cxnId="{B5FCB220-748D-4D02-9B66-B9B46C970E5D}">
      <dgm:prSet/>
      <dgm:spPr/>
      <dgm:t>
        <a:bodyPr/>
        <a:lstStyle/>
        <a:p>
          <a:endParaRPr lang="en-GB"/>
        </a:p>
      </dgm:t>
    </dgm:pt>
    <dgm:pt modelId="{169C56F9-9052-400A-9825-B3BD1DBBA0D4}" type="sibTrans" cxnId="{B5FCB220-748D-4D02-9B66-B9B46C970E5D}">
      <dgm:prSet/>
      <dgm:spPr/>
      <dgm:t>
        <a:bodyPr/>
        <a:lstStyle/>
        <a:p>
          <a:endParaRPr lang="en-GB"/>
        </a:p>
      </dgm:t>
    </dgm:pt>
    <dgm:pt modelId="{3D666CF4-AD70-47A7-A635-1D224A73A9C1}">
      <dgm:prSet phldrT="[Text]"/>
      <dgm:spPr/>
      <dgm:t>
        <a:bodyPr/>
        <a:lstStyle/>
        <a:p>
          <a:r>
            <a:rPr lang="en-US" dirty="0"/>
            <a:t>Facts</a:t>
          </a:r>
          <a:endParaRPr lang="en-GB" dirty="0"/>
        </a:p>
      </dgm:t>
    </dgm:pt>
    <dgm:pt modelId="{695D2704-3396-4168-A44E-BB440716E6BF}" type="parTrans" cxnId="{3BAEC93E-FC77-4BBF-9ABD-102E4E57E433}">
      <dgm:prSet/>
      <dgm:spPr/>
      <dgm:t>
        <a:bodyPr/>
        <a:lstStyle/>
        <a:p>
          <a:endParaRPr lang="en-GB"/>
        </a:p>
      </dgm:t>
    </dgm:pt>
    <dgm:pt modelId="{D14E03CE-6B81-499C-ABFB-6FD652C8527B}" type="sibTrans" cxnId="{3BAEC93E-FC77-4BBF-9ABD-102E4E57E433}">
      <dgm:prSet/>
      <dgm:spPr/>
      <dgm:t>
        <a:bodyPr/>
        <a:lstStyle/>
        <a:p>
          <a:endParaRPr lang="en-GB"/>
        </a:p>
      </dgm:t>
    </dgm:pt>
    <dgm:pt modelId="{311AABE8-BF76-4453-A6F1-506C0DCCC5C0}">
      <dgm:prSet phldrT="[Text]"/>
      <dgm:spPr/>
      <dgm:t>
        <a:bodyPr/>
        <a:lstStyle/>
        <a:p>
          <a:r>
            <a:rPr lang="en-US" dirty="0"/>
            <a:t>Changes to our atmosphere</a:t>
          </a:r>
          <a:endParaRPr lang="en-GB" dirty="0"/>
        </a:p>
      </dgm:t>
    </dgm:pt>
    <dgm:pt modelId="{73EAB3B1-935B-4000-89E9-77E871D38014}" type="parTrans" cxnId="{5A02B65B-6C4B-406B-8D5F-A6495EF5D4AD}">
      <dgm:prSet/>
      <dgm:spPr/>
      <dgm:t>
        <a:bodyPr/>
        <a:lstStyle/>
        <a:p>
          <a:endParaRPr lang="en-GB"/>
        </a:p>
      </dgm:t>
    </dgm:pt>
    <dgm:pt modelId="{C6739C7D-927C-4E12-A2D4-C1E237796281}" type="sibTrans" cxnId="{5A02B65B-6C4B-406B-8D5F-A6495EF5D4AD}">
      <dgm:prSet/>
      <dgm:spPr/>
      <dgm:t>
        <a:bodyPr/>
        <a:lstStyle/>
        <a:p>
          <a:endParaRPr lang="en-GB"/>
        </a:p>
      </dgm:t>
    </dgm:pt>
    <dgm:pt modelId="{8B8A906A-8C99-4338-8281-48CCE56045AC}">
      <dgm:prSet phldrT="[Text]"/>
      <dgm:spPr/>
      <dgm:t>
        <a:bodyPr/>
        <a:lstStyle/>
        <a:p>
          <a:r>
            <a:rPr lang="en-US" dirty="0"/>
            <a:t>Environmental impact</a:t>
          </a:r>
          <a:endParaRPr lang="en-GB" dirty="0"/>
        </a:p>
      </dgm:t>
    </dgm:pt>
    <dgm:pt modelId="{B76A1859-749C-42F2-9AEA-294A5A4B29D9}" type="parTrans" cxnId="{D4D56346-3576-4A47-B0C6-066D35656A46}">
      <dgm:prSet/>
      <dgm:spPr/>
      <dgm:t>
        <a:bodyPr/>
        <a:lstStyle/>
        <a:p>
          <a:endParaRPr lang="en-GB"/>
        </a:p>
      </dgm:t>
    </dgm:pt>
    <dgm:pt modelId="{1317FA3D-E380-4B45-BDA9-A6AD92D0ECCA}" type="sibTrans" cxnId="{D4D56346-3576-4A47-B0C6-066D35656A46}">
      <dgm:prSet/>
      <dgm:spPr/>
      <dgm:t>
        <a:bodyPr/>
        <a:lstStyle/>
        <a:p>
          <a:endParaRPr lang="en-GB"/>
        </a:p>
      </dgm:t>
    </dgm:pt>
    <dgm:pt modelId="{6BA76E6C-91D0-4F3C-92C1-DEFD39F7554F}">
      <dgm:prSet phldrT="[Text]"/>
      <dgm:spPr/>
      <dgm:t>
        <a:bodyPr/>
        <a:lstStyle/>
        <a:p>
          <a:r>
            <a:rPr lang="en-US" dirty="0"/>
            <a:t>Where do GHGs come from?</a:t>
          </a:r>
          <a:endParaRPr lang="en-GB" dirty="0"/>
        </a:p>
      </dgm:t>
    </dgm:pt>
    <dgm:pt modelId="{352BF215-3D41-4D4A-B80E-95628772E66C}" type="parTrans" cxnId="{7D2927A0-B9A2-49E4-992E-B5D5C80E8906}">
      <dgm:prSet/>
      <dgm:spPr/>
      <dgm:t>
        <a:bodyPr/>
        <a:lstStyle/>
        <a:p>
          <a:endParaRPr lang="en-GB"/>
        </a:p>
      </dgm:t>
    </dgm:pt>
    <dgm:pt modelId="{4BFC1E77-5926-449F-9AD4-17FF3E0D2A5F}" type="sibTrans" cxnId="{7D2927A0-B9A2-49E4-992E-B5D5C80E8906}">
      <dgm:prSet/>
      <dgm:spPr/>
      <dgm:t>
        <a:bodyPr/>
        <a:lstStyle/>
        <a:p>
          <a:endParaRPr lang="en-GB"/>
        </a:p>
      </dgm:t>
    </dgm:pt>
    <dgm:pt modelId="{6643CCD8-6EFF-4CD0-AA85-2975D8F48182}">
      <dgm:prSet phldrT="[Text]"/>
      <dgm:spPr/>
      <dgm:t>
        <a:bodyPr/>
        <a:lstStyle/>
        <a:p>
          <a:r>
            <a:rPr lang="en-US" dirty="0"/>
            <a:t>What are GHGs?</a:t>
          </a:r>
          <a:endParaRPr lang="en-GB" dirty="0"/>
        </a:p>
      </dgm:t>
    </dgm:pt>
    <dgm:pt modelId="{4F6D5BDA-A179-4B81-B8A1-BC11E3DEA441}" type="parTrans" cxnId="{1D762F6B-37A9-4FFF-B4AD-A35FD2056C05}">
      <dgm:prSet/>
      <dgm:spPr/>
      <dgm:t>
        <a:bodyPr/>
        <a:lstStyle/>
        <a:p>
          <a:endParaRPr lang="en-GB"/>
        </a:p>
      </dgm:t>
    </dgm:pt>
    <dgm:pt modelId="{3C4CD245-5BA4-43F3-8672-80E230D1D280}" type="sibTrans" cxnId="{1D762F6B-37A9-4FFF-B4AD-A35FD2056C05}">
      <dgm:prSet/>
      <dgm:spPr/>
      <dgm:t>
        <a:bodyPr/>
        <a:lstStyle/>
        <a:p>
          <a:endParaRPr lang="en-GB"/>
        </a:p>
      </dgm:t>
    </dgm:pt>
    <dgm:pt modelId="{C3C8C732-C4E7-40CA-BFD5-05A071CCD0BD}">
      <dgm:prSet phldrT="[Text]"/>
      <dgm:spPr/>
      <dgm:t>
        <a:bodyPr/>
        <a:lstStyle/>
        <a:p>
          <a:r>
            <a:rPr lang="en-US" dirty="0"/>
            <a:t>Other facts</a:t>
          </a:r>
          <a:endParaRPr lang="en-GB" dirty="0"/>
        </a:p>
      </dgm:t>
    </dgm:pt>
    <dgm:pt modelId="{71477E29-889D-46A7-AA81-30C9B9C9D60E}" type="parTrans" cxnId="{794FDDEE-9CED-4B19-856E-4F4717CAB915}">
      <dgm:prSet/>
      <dgm:spPr/>
      <dgm:t>
        <a:bodyPr/>
        <a:lstStyle/>
        <a:p>
          <a:endParaRPr lang="en-GB"/>
        </a:p>
      </dgm:t>
    </dgm:pt>
    <dgm:pt modelId="{07519B8C-2CF1-4346-BB57-D36C97C9CDF1}" type="sibTrans" cxnId="{794FDDEE-9CED-4B19-856E-4F4717CAB915}">
      <dgm:prSet/>
      <dgm:spPr/>
      <dgm:t>
        <a:bodyPr/>
        <a:lstStyle/>
        <a:p>
          <a:endParaRPr lang="en-GB"/>
        </a:p>
      </dgm:t>
    </dgm:pt>
    <dgm:pt modelId="{AFCB1EB0-0928-4EA1-95A0-A3B4949B2305}" type="pres">
      <dgm:prSet presAssocID="{551B1486-2C64-4E9C-9DE9-03A4FC49B5D2}" presName="Name0" presStyleCnt="0">
        <dgm:presLayoutVars>
          <dgm:chMax val="1"/>
          <dgm:chPref val="1"/>
          <dgm:dir/>
          <dgm:animOne val="branch"/>
          <dgm:animLvl val="lvl"/>
        </dgm:presLayoutVars>
      </dgm:prSet>
      <dgm:spPr/>
    </dgm:pt>
    <dgm:pt modelId="{6FBDE610-9D80-4EBF-BCE2-224C2FEC7C68}" type="pres">
      <dgm:prSet presAssocID="{ED0DE204-B3DF-41C3-A2EB-CF540C3807E3}" presName="singleCycle" presStyleCnt="0"/>
      <dgm:spPr/>
    </dgm:pt>
    <dgm:pt modelId="{FEAA20C2-1216-4090-A0FC-42621AEE93D3}" type="pres">
      <dgm:prSet presAssocID="{ED0DE204-B3DF-41C3-A2EB-CF540C3807E3}" presName="singleCenter" presStyleLbl="node1" presStyleIdx="0" presStyleCnt="7" custScaleX="150097" custScaleY="127897">
        <dgm:presLayoutVars>
          <dgm:chMax val="7"/>
          <dgm:chPref val="7"/>
        </dgm:presLayoutVars>
      </dgm:prSet>
      <dgm:spPr/>
    </dgm:pt>
    <dgm:pt modelId="{4A6E650A-63D2-4A36-9712-801ED62E4846}" type="pres">
      <dgm:prSet presAssocID="{695D2704-3396-4168-A44E-BB440716E6BF}" presName="Name56" presStyleLbl="parChTrans1D2" presStyleIdx="0" presStyleCnt="6"/>
      <dgm:spPr/>
    </dgm:pt>
    <dgm:pt modelId="{37D50D78-983E-4AC6-862B-0FF663D78F87}" type="pres">
      <dgm:prSet presAssocID="{3D666CF4-AD70-47A7-A635-1D224A73A9C1}" presName="text0" presStyleLbl="node1" presStyleIdx="1" presStyleCnt="7" custScaleX="158206" custScaleY="132411" custRadScaleRad="102758" custRadScaleInc="44346">
        <dgm:presLayoutVars>
          <dgm:bulletEnabled val="1"/>
        </dgm:presLayoutVars>
      </dgm:prSet>
      <dgm:spPr/>
    </dgm:pt>
    <dgm:pt modelId="{4B7573A7-2081-4995-BBD6-E30A48FD57B7}" type="pres">
      <dgm:prSet presAssocID="{73EAB3B1-935B-4000-89E9-77E871D38014}" presName="Name56" presStyleLbl="parChTrans1D2" presStyleIdx="1" presStyleCnt="6"/>
      <dgm:spPr/>
    </dgm:pt>
    <dgm:pt modelId="{11D822B4-CB66-424F-935B-0C77856DF3AD}" type="pres">
      <dgm:prSet presAssocID="{311AABE8-BF76-4453-A6F1-506C0DCCC5C0}" presName="text0" presStyleLbl="node1" presStyleIdx="2" presStyleCnt="7" custScaleX="153589" custScaleY="157631" custRadScaleRad="126709" custRadScaleInc="-401735">
        <dgm:presLayoutVars>
          <dgm:bulletEnabled val="1"/>
        </dgm:presLayoutVars>
      </dgm:prSet>
      <dgm:spPr/>
    </dgm:pt>
    <dgm:pt modelId="{96C08964-B3BD-428A-B71E-F914984BC052}" type="pres">
      <dgm:prSet presAssocID="{B76A1859-749C-42F2-9AEA-294A5A4B29D9}" presName="Name56" presStyleLbl="parChTrans1D2" presStyleIdx="2" presStyleCnt="6"/>
      <dgm:spPr/>
    </dgm:pt>
    <dgm:pt modelId="{AA22E4EB-DF2B-404B-8412-8C865CECF453}" type="pres">
      <dgm:prSet presAssocID="{8B8A906A-8C99-4338-8281-48CCE56045AC}" presName="text0" presStyleLbl="node1" presStyleIdx="3" presStyleCnt="7" custScaleX="153731" custScaleY="147623" custRadScaleRad="137556" custRadScaleInc="3361">
        <dgm:presLayoutVars>
          <dgm:bulletEnabled val="1"/>
        </dgm:presLayoutVars>
      </dgm:prSet>
      <dgm:spPr/>
    </dgm:pt>
    <dgm:pt modelId="{144684F0-FCB9-47B0-8B1E-34CDBA79CC15}" type="pres">
      <dgm:prSet presAssocID="{352BF215-3D41-4D4A-B80E-95628772E66C}" presName="Name56" presStyleLbl="parChTrans1D2" presStyleIdx="3" presStyleCnt="6"/>
      <dgm:spPr/>
    </dgm:pt>
    <dgm:pt modelId="{272B8362-CC04-43A6-8C6B-5228760CCF40}" type="pres">
      <dgm:prSet presAssocID="{6BA76E6C-91D0-4F3C-92C1-DEFD39F7554F}" presName="text0" presStyleLbl="node1" presStyleIdx="4" presStyleCnt="7" custScaleX="156885" custScaleY="150214" custRadScaleRad="100381" custRadScaleInc="35938">
        <dgm:presLayoutVars>
          <dgm:bulletEnabled val="1"/>
        </dgm:presLayoutVars>
      </dgm:prSet>
      <dgm:spPr/>
    </dgm:pt>
    <dgm:pt modelId="{86F089B4-CCBE-447E-94D1-DFACADA6405F}" type="pres">
      <dgm:prSet presAssocID="{4F6D5BDA-A179-4B81-B8A1-BC11E3DEA441}" presName="Name56" presStyleLbl="parChTrans1D2" presStyleIdx="4" presStyleCnt="6"/>
      <dgm:spPr/>
    </dgm:pt>
    <dgm:pt modelId="{4AAAA874-8F5D-4F64-8351-E07FE86CA5D3}" type="pres">
      <dgm:prSet presAssocID="{6643CCD8-6EFF-4CD0-AA85-2975D8F48182}" presName="text0" presStyleLbl="node1" presStyleIdx="5" presStyleCnt="7" custScaleX="162616" custScaleY="156105" custRadScaleRad="153433" custRadScaleInc="34568">
        <dgm:presLayoutVars>
          <dgm:bulletEnabled val="1"/>
        </dgm:presLayoutVars>
      </dgm:prSet>
      <dgm:spPr/>
    </dgm:pt>
    <dgm:pt modelId="{CF895337-54CB-40C3-A0E9-E6D2653DF068}" type="pres">
      <dgm:prSet presAssocID="{71477E29-889D-46A7-AA81-30C9B9C9D60E}" presName="Name56" presStyleLbl="parChTrans1D2" presStyleIdx="5" presStyleCnt="6"/>
      <dgm:spPr/>
    </dgm:pt>
    <dgm:pt modelId="{C4CC60DF-BD4B-42A7-9DE8-BEE610D82811}" type="pres">
      <dgm:prSet presAssocID="{C3C8C732-C4E7-40CA-BFD5-05A071CCD0BD}" presName="text0" presStyleLbl="node1" presStyleIdx="6" presStyleCnt="7" custScaleX="173294" custScaleY="144699" custRadScaleRad="145089" custRadScaleInc="426769">
        <dgm:presLayoutVars>
          <dgm:bulletEnabled val="1"/>
        </dgm:presLayoutVars>
      </dgm:prSet>
      <dgm:spPr/>
    </dgm:pt>
  </dgm:ptLst>
  <dgm:cxnLst>
    <dgm:cxn modelId="{23642B0D-FFAD-4DBD-8D25-AC76AAFFA220}" type="presOf" srcId="{3D666CF4-AD70-47A7-A635-1D224A73A9C1}" destId="{37D50D78-983E-4AC6-862B-0FF663D78F87}" srcOrd="0" destOrd="0" presId="urn:microsoft.com/office/officeart/2008/layout/RadialCluster"/>
    <dgm:cxn modelId="{9DCE7D0D-0ADC-470B-A6F8-8C6D780215C7}" type="presOf" srcId="{6BA76E6C-91D0-4F3C-92C1-DEFD39F7554F}" destId="{272B8362-CC04-43A6-8C6B-5228760CCF40}" srcOrd="0" destOrd="0" presId="urn:microsoft.com/office/officeart/2008/layout/RadialCluster"/>
    <dgm:cxn modelId="{2AF6E60E-90EF-423C-9F7D-18256C79CFA2}" type="presOf" srcId="{ED0DE204-B3DF-41C3-A2EB-CF540C3807E3}" destId="{FEAA20C2-1216-4090-A0FC-42621AEE93D3}" srcOrd="0" destOrd="0" presId="urn:microsoft.com/office/officeart/2008/layout/RadialCluster"/>
    <dgm:cxn modelId="{6479F50E-4753-43A2-A771-E03C7027C43E}" type="presOf" srcId="{B76A1859-749C-42F2-9AEA-294A5A4B29D9}" destId="{96C08964-B3BD-428A-B71E-F914984BC052}" srcOrd="0" destOrd="0" presId="urn:microsoft.com/office/officeart/2008/layout/RadialCluster"/>
    <dgm:cxn modelId="{B5FCB220-748D-4D02-9B66-B9B46C970E5D}" srcId="{551B1486-2C64-4E9C-9DE9-03A4FC49B5D2}" destId="{ED0DE204-B3DF-41C3-A2EB-CF540C3807E3}" srcOrd="0" destOrd="0" parTransId="{9029CBFD-5648-466A-9CF3-EFECB50BF0E5}" sibTransId="{169C56F9-9052-400A-9825-B3BD1DBBA0D4}"/>
    <dgm:cxn modelId="{5B837935-72E2-4332-B9B4-6B0CD28CAF42}" type="presOf" srcId="{4F6D5BDA-A179-4B81-B8A1-BC11E3DEA441}" destId="{86F089B4-CCBE-447E-94D1-DFACADA6405F}" srcOrd="0" destOrd="0" presId="urn:microsoft.com/office/officeart/2008/layout/RadialCluster"/>
    <dgm:cxn modelId="{3BAEC93E-FC77-4BBF-9ABD-102E4E57E433}" srcId="{ED0DE204-B3DF-41C3-A2EB-CF540C3807E3}" destId="{3D666CF4-AD70-47A7-A635-1D224A73A9C1}" srcOrd="0" destOrd="0" parTransId="{695D2704-3396-4168-A44E-BB440716E6BF}" sibTransId="{D14E03CE-6B81-499C-ABFB-6FD652C8527B}"/>
    <dgm:cxn modelId="{E89C1840-7582-4263-9362-1202F175F2A4}" type="presOf" srcId="{695D2704-3396-4168-A44E-BB440716E6BF}" destId="{4A6E650A-63D2-4A36-9712-801ED62E4846}" srcOrd="0" destOrd="0" presId="urn:microsoft.com/office/officeart/2008/layout/RadialCluster"/>
    <dgm:cxn modelId="{5A02B65B-6C4B-406B-8D5F-A6495EF5D4AD}" srcId="{ED0DE204-B3DF-41C3-A2EB-CF540C3807E3}" destId="{311AABE8-BF76-4453-A6F1-506C0DCCC5C0}" srcOrd="1" destOrd="0" parTransId="{73EAB3B1-935B-4000-89E9-77E871D38014}" sibTransId="{C6739C7D-927C-4E12-A2D4-C1E237796281}"/>
    <dgm:cxn modelId="{243F8C43-003C-4A5B-9C41-1D5D1B198FD0}" type="presOf" srcId="{551B1486-2C64-4E9C-9DE9-03A4FC49B5D2}" destId="{AFCB1EB0-0928-4EA1-95A0-A3B4949B2305}" srcOrd="0" destOrd="0" presId="urn:microsoft.com/office/officeart/2008/layout/RadialCluster"/>
    <dgm:cxn modelId="{D4D56346-3576-4A47-B0C6-066D35656A46}" srcId="{ED0DE204-B3DF-41C3-A2EB-CF540C3807E3}" destId="{8B8A906A-8C99-4338-8281-48CCE56045AC}" srcOrd="2" destOrd="0" parTransId="{B76A1859-749C-42F2-9AEA-294A5A4B29D9}" sibTransId="{1317FA3D-E380-4B45-BDA9-A6AD92D0ECCA}"/>
    <dgm:cxn modelId="{1D762F6B-37A9-4FFF-B4AD-A35FD2056C05}" srcId="{ED0DE204-B3DF-41C3-A2EB-CF540C3807E3}" destId="{6643CCD8-6EFF-4CD0-AA85-2975D8F48182}" srcOrd="4" destOrd="0" parTransId="{4F6D5BDA-A179-4B81-B8A1-BC11E3DEA441}" sibTransId="{3C4CD245-5BA4-43F3-8672-80E230D1D280}"/>
    <dgm:cxn modelId="{5F40376C-A90B-4EF8-87EE-66EA0ED7CC87}" type="presOf" srcId="{352BF215-3D41-4D4A-B80E-95628772E66C}" destId="{144684F0-FCB9-47B0-8B1E-34CDBA79CC15}" srcOrd="0" destOrd="0" presId="urn:microsoft.com/office/officeart/2008/layout/RadialCluster"/>
    <dgm:cxn modelId="{2486FC52-B7B5-4FDE-8A12-80E732E48792}" type="presOf" srcId="{71477E29-889D-46A7-AA81-30C9B9C9D60E}" destId="{CF895337-54CB-40C3-A0E9-E6D2653DF068}" srcOrd="0" destOrd="0" presId="urn:microsoft.com/office/officeart/2008/layout/RadialCluster"/>
    <dgm:cxn modelId="{A0CF3E7E-51A8-4A70-9165-7B021463050A}" type="presOf" srcId="{C3C8C732-C4E7-40CA-BFD5-05A071CCD0BD}" destId="{C4CC60DF-BD4B-42A7-9DE8-BEE610D82811}" srcOrd="0" destOrd="0" presId="urn:microsoft.com/office/officeart/2008/layout/RadialCluster"/>
    <dgm:cxn modelId="{7D2927A0-B9A2-49E4-992E-B5D5C80E8906}" srcId="{ED0DE204-B3DF-41C3-A2EB-CF540C3807E3}" destId="{6BA76E6C-91D0-4F3C-92C1-DEFD39F7554F}" srcOrd="3" destOrd="0" parTransId="{352BF215-3D41-4D4A-B80E-95628772E66C}" sibTransId="{4BFC1E77-5926-449F-9AD4-17FF3E0D2A5F}"/>
    <dgm:cxn modelId="{7BB3E2A1-F2C4-4A60-BDB2-177933034ED0}" type="presOf" srcId="{73EAB3B1-935B-4000-89E9-77E871D38014}" destId="{4B7573A7-2081-4995-BBD6-E30A48FD57B7}" srcOrd="0" destOrd="0" presId="urn:microsoft.com/office/officeart/2008/layout/RadialCluster"/>
    <dgm:cxn modelId="{0E1389B3-416D-4E76-929D-91423AC79B87}" type="presOf" srcId="{8B8A906A-8C99-4338-8281-48CCE56045AC}" destId="{AA22E4EB-DF2B-404B-8412-8C865CECF453}" srcOrd="0" destOrd="0" presId="urn:microsoft.com/office/officeart/2008/layout/RadialCluster"/>
    <dgm:cxn modelId="{794FDDEE-9CED-4B19-856E-4F4717CAB915}" srcId="{ED0DE204-B3DF-41C3-A2EB-CF540C3807E3}" destId="{C3C8C732-C4E7-40CA-BFD5-05A071CCD0BD}" srcOrd="5" destOrd="0" parTransId="{71477E29-889D-46A7-AA81-30C9B9C9D60E}" sibTransId="{07519B8C-2CF1-4346-BB57-D36C97C9CDF1}"/>
    <dgm:cxn modelId="{5DBEB2F9-ADAD-45F4-9AF6-573153E5359F}" type="presOf" srcId="{311AABE8-BF76-4453-A6F1-506C0DCCC5C0}" destId="{11D822B4-CB66-424F-935B-0C77856DF3AD}" srcOrd="0" destOrd="0" presId="urn:microsoft.com/office/officeart/2008/layout/RadialCluster"/>
    <dgm:cxn modelId="{E8A2FDFB-7037-45A5-A5F4-DFD32849D1FB}" type="presOf" srcId="{6643CCD8-6EFF-4CD0-AA85-2975D8F48182}" destId="{4AAAA874-8F5D-4F64-8351-E07FE86CA5D3}" srcOrd="0" destOrd="0" presId="urn:microsoft.com/office/officeart/2008/layout/RadialCluster"/>
    <dgm:cxn modelId="{2AF487DC-7AE2-4793-8C81-81F9703238F9}" type="presParOf" srcId="{AFCB1EB0-0928-4EA1-95A0-A3B4949B2305}" destId="{6FBDE610-9D80-4EBF-BCE2-224C2FEC7C68}" srcOrd="0" destOrd="0" presId="urn:microsoft.com/office/officeart/2008/layout/RadialCluster"/>
    <dgm:cxn modelId="{CEE297FF-7306-4CDC-A085-68C792521F4E}" type="presParOf" srcId="{6FBDE610-9D80-4EBF-BCE2-224C2FEC7C68}" destId="{FEAA20C2-1216-4090-A0FC-42621AEE93D3}" srcOrd="0" destOrd="0" presId="urn:microsoft.com/office/officeart/2008/layout/RadialCluster"/>
    <dgm:cxn modelId="{C4755E8C-3A6E-4869-AE71-B9D1FC130082}" type="presParOf" srcId="{6FBDE610-9D80-4EBF-BCE2-224C2FEC7C68}" destId="{4A6E650A-63D2-4A36-9712-801ED62E4846}" srcOrd="1" destOrd="0" presId="urn:microsoft.com/office/officeart/2008/layout/RadialCluster"/>
    <dgm:cxn modelId="{C1092391-2CBB-41AF-BDB7-2C668FD9F156}" type="presParOf" srcId="{6FBDE610-9D80-4EBF-BCE2-224C2FEC7C68}" destId="{37D50D78-983E-4AC6-862B-0FF663D78F87}" srcOrd="2" destOrd="0" presId="urn:microsoft.com/office/officeart/2008/layout/RadialCluster"/>
    <dgm:cxn modelId="{5C9894D9-A341-43FF-A47A-FC3B15F9D2BC}" type="presParOf" srcId="{6FBDE610-9D80-4EBF-BCE2-224C2FEC7C68}" destId="{4B7573A7-2081-4995-BBD6-E30A48FD57B7}" srcOrd="3" destOrd="0" presId="urn:microsoft.com/office/officeart/2008/layout/RadialCluster"/>
    <dgm:cxn modelId="{5C414507-C024-43FD-A1BB-6623B9E513CF}" type="presParOf" srcId="{6FBDE610-9D80-4EBF-BCE2-224C2FEC7C68}" destId="{11D822B4-CB66-424F-935B-0C77856DF3AD}" srcOrd="4" destOrd="0" presId="urn:microsoft.com/office/officeart/2008/layout/RadialCluster"/>
    <dgm:cxn modelId="{2B4526FD-9F35-46C2-869A-66BF785E7019}" type="presParOf" srcId="{6FBDE610-9D80-4EBF-BCE2-224C2FEC7C68}" destId="{96C08964-B3BD-428A-B71E-F914984BC052}" srcOrd="5" destOrd="0" presId="urn:microsoft.com/office/officeart/2008/layout/RadialCluster"/>
    <dgm:cxn modelId="{63E91F20-CD0A-48F4-8F61-0C9D2B4D1E76}" type="presParOf" srcId="{6FBDE610-9D80-4EBF-BCE2-224C2FEC7C68}" destId="{AA22E4EB-DF2B-404B-8412-8C865CECF453}" srcOrd="6" destOrd="0" presId="urn:microsoft.com/office/officeart/2008/layout/RadialCluster"/>
    <dgm:cxn modelId="{FF788ED0-6DA4-4650-84F4-305A3F6499DF}" type="presParOf" srcId="{6FBDE610-9D80-4EBF-BCE2-224C2FEC7C68}" destId="{144684F0-FCB9-47B0-8B1E-34CDBA79CC15}" srcOrd="7" destOrd="0" presId="urn:microsoft.com/office/officeart/2008/layout/RadialCluster"/>
    <dgm:cxn modelId="{E8DBFD56-8A65-4E32-938E-15E2B9024984}" type="presParOf" srcId="{6FBDE610-9D80-4EBF-BCE2-224C2FEC7C68}" destId="{272B8362-CC04-43A6-8C6B-5228760CCF40}" srcOrd="8" destOrd="0" presId="urn:microsoft.com/office/officeart/2008/layout/RadialCluster"/>
    <dgm:cxn modelId="{44003962-A329-4C16-80D2-75B7CE12CA60}" type="presParOf" srcId="{6FBDE610-9D80-4EBF-BCE2-224C2FEC7C68}" destId="{86F089B4-CCBE-447E-94D1-DFACADA6405F}" srcOrd="9" destOrd="0" presId="urn:microsoft.com/office/officeart/2008/layout/RadialCluster"/>
    <dgm:cxn modelId="{E79C4BAD-6F24-4A22-AEA8-E9F298FC1DD7}" type="presParOf" srcId="{6FBDE610-9D80-4EBF-BCE2-224C2FEC7C68}" destId="{4AAAA874-8F5D-4F64-8351-E07FE86CA5D3}" srcOrd="10" destOrd="0" presId="urn:microsoft.com/office/officeart/2008/layout/RadialCluster"/>
    <dgm:cxn modelId="{D327A80F-53DD-45A9-8726-49C3CE82C76D}" type="presParOf" srcId="{6FBDE610-9D80-4EBF-BCE2-224C2FEC7C68}" destId="{CF895337-54CB-40C3-A0E9-E6D2653DF068}" srcOrd="11" destOrd="0" presId="urn:microsoft.com/office/officeart/2008/layout/RadialCluster"/>
    <dgm:cxn modelId="{DC8E05E7-2BE6-4995-858E-B326F8F17524}" type="presParOf" srcId="{6FBDE610-9D80-4EBF-BCE2-224C2FEC7C68}" destId="{C4CC60DF-BD4B-42A7-9DE8-BEE610D82811}" srcOrd="12"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AA20C2-1216-4090-A0FC-42621AEE93D3}">
      <dsp:nvSpPr>
        <dsp:cNvPr id="0" name=""/>
        <dsp:cNvSpPr/>
      </dsp:nvSpPr>
      <dsp:spPr>
        <a:xfrm>
          <a:off x="3542951" y="1425364"/>
          <a:ext cx="2145089" cy="182782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1155700">
            <a:lnSpc>
              <a:spcPct val="90000"/>
            </a:lnSpc>
            <a:spcBef>
              <a:spcPct val="0"/>
            </a:spcBef>
            <a:spcAft>
              <a:spcPct val="35000"/>
            </a:spcAft>
            <a:buNone/>
          </a:pPr>
          <a:r>
            <a:rPr lang="en-US" sz="2600" kern="1200" dirty="0"/>
            <a:t>Greenhouse Gases</a:t>
          </a:r>
          <a:endParaRPr lang="en-GB" sz="2600" kern="1200" dirty="0"/>
        </a:p>
      </dsp:txBody>
      <dsp:txXfrm>
        <a:off x="3632178" y="1514591"/>
        <a:ext cx="1966635" cy="1649367"/>
      </dsp:txXfrm>
    </dsp:sp>
    <dsp:sp modelId="{4A6E650A-63D2-4A36-9712-801ED62E4846}">
      <dsp:nvSpPr>
        <dsp:cNvPr id="0" name=""/>
        <dsp:cNvSpPr/>
      </dsp:nvSpPr>
      <dsp:spPr>
        <a:xfrm rot="16998231">
          <a:off x="4691224" y="1247924"/>
          <a:ext cx="364666" cy="0"/>
        </a:xfrm>
        <a:custGeom>
          <a:avLst/>
          <a:gdLst/>
          <a:ahLst/>
          <a:cxnLst/>
          <a:rect l="0" t="0" r="0" b="0"/>
          <a:pathLst>
            <a:path>
              <a:moveTo>
                <a:pt x="0" y="0"/>
              </a:moveTo>
              <a:lnTo>
                <a:pt x="364666"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7D50D78-983E-4AC6-862B-0FF663D78F87}">
      <dsp:nvSpPr>
        <dsp:cNvPr id="0" name=""/>
        <dsp:cNvSpPr/>
      </dsp:nvSpPr>
      <dsp:spPr>
        <a:xfrm>
          <a:off x="4307988" y="-197378"/>
          <a:ext cx="1514855" cy="126786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en-US" sz="3500" kern="1200" dirty="0"/>
            <a:t>Facts</a:t>
          </a:r>
          <a:endParaRPr lang="en-GB" sz="3500" kern="1200" dirty="0"/>
        </a:p>
      </dsp:txBody>
      <dsp:txXfrm>
        <a:off x="4369880" y="-135486"/>
        <a:ext cx="1391071" cy="1144078"/>
      </dsp:txXfrm>
    </dsp:sp>
    <dsp:sp modelId="{4B7573A7-2081-4995-BBD6-E30A48FD57B7}">
      <dsp:nvSpPr>
        <dsp:cNvPr id="0" name=""/>
        <dsp:cNvSpPr/>
      </dsp:nvSpPr>
      <dsp:spPr>
        <a:xfrm rot="12568770">
          <a:off x="3230403" y="1650738"/>
          <a:ext cx="334181" cy="0"/>
        </a:xfrm>
        <a:custGeom>
          <a:avLst/>
          <a:gdLst/>
          <a:ahLst/>
          <a:cxnLst/>
          <a:rect l="0" t="0" r="0" b="0"/>
          <a:pathLst>
            <a:path>
              <a:moveTo>
                <a:pt x="0" y="0"/>
              </a:moveTo>
              <a:lnTo>
                <a:pt x="334181"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D822B4-CB66-424F-935B-0C77856DF3AD}">
      <dsp:nvSpPr>
        <dsp:cNvPr id="0" name=""/>
        <dsp:cNvSpPr/>
      </dsp:nvSpPr>
      <dsp:spPr>
        <a:xfrm>
          <a:off x="1781389" y="398157"/>
          <a:ext cx="1470646" cy="15093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US" sz="1800" kern="1200" dirty="0"/>
            <a:t>Changes to our atmosphere</a:t>
          </a:r>
          <a:endParaRPr lang="en-GB" sz="1800" kern="1200" dirty="0"/>
        </a:p>
      </dsp:txBody>
      <dsp:txXfrm>
        <a:off x="1853180" y="469948"/>
        <a:ext cx="1327064" cy="1365767"/>
      </dsp:txXfrm>
    </dsp:sp>
    <dsp:sp modelId="{96C08964-B3BD-428A-B71E-F914984BC052}">
      <dsp:nvSpPr>
        <dsp:cNvPr id="0" name=""/>
        <dsp:cNvSpPr/>
      </dsp:nvSpPr>
      <dsp:spPr>
        <a:xfrm rot="1860498">
          <a:off x="5651798" y="3114585"/>
          <a:ext cx="507213" cy="0"/>
        </a:xfrm>
        <a:custGeom>
          <a:avLst/>
          <a:gdLst/>
          <a:ahLst/>
          <a:cxnLst/>
          <a:rect l="0" t="0" r="0" b="0"/>
          <a:pathLst>
            <a:path>
              <a:moveTo>
                <a:pt x="0" y="0"/>
              </a:moveTo>
              <a:lnTo>
                <a:pt x="507213"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A22E4EB-DF2B-404B-8412-8C865CECF453}">
      <dsp:nvSpPr>
        <dsp:cNvPr id="0" name=""/>
        <dsp:cNvSpPr/>
      </dsp:nvSpPr>
      <dsp:spPr>
        <a:xfrm>
          <a:off x="6122769" y="2980854"/>
          <a:ext cx="1472006" cy="1413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666750">
            <a:lnSpc>
              <a:spcPct val="90000"/>
            </a:lnSpc>
            <a:spcBef>
              <a:spcPct val="0"/>
            </a:spcBef>
            <a:spcAft>
              <a:spcPct val="35000"/>
            </a:spcAft>
            <a:buNone/>
          </a:pPr>
          <a:r>
            <a:rPr lang="en-US" sz="1500" kern="1200" dirty="0"/>
            <a:t>Environmental impact</a:t>
          </a:r>
          <a:endParaRPr lang="en-GB" sz="1500" kern="1200" dirty="0"/>
        </a:p>
      </dsp:txBody>
      <dsp:txXfrm>
        <a:off x="6191771" y="3049856"/>
        <a:ext cx="1334002" cy="1275516"/>
      </dsp:txXfrm>
    </dsp:sp>
    <dsp:sp modelId="{144684F0-FCB9-47B0-8B1E-34CDBA79CC15}">
      <dsp:nvSpPr>
        <dsp:cNvPr id="0" name=""/>
        <dsp:cNvSpPr/>
      </dsp:nvSpPr>
      <dsp:spPr>
        <a:xfrm rot="6046884">
          <a:off x="4294536" y="3374777"/>
          <a:ext cx="247551" cy="0"/>
        </a:xfrm>
        <a:custGeom>
          <a:avLst/>
          <a:gdLst/>
          <a:ahLst/>
          <a:cxnLst/>
          <a:rect l="0" t="0" r="0" b="0"/>
          <a:pathLst>
            <a:path>
              <a:moveTo>
                <a:pt x="0" y="0"/>
              </a:moveTo>
              <a:lnTo>
                <a:pt x="247551"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72B8362-CC04-43A6-8C6B-5228760CCF40}">
      <dsp:nvSpPr>
        <dsp:cNvPr id="0" name=""/>
        <dsp:cNvSpPr/>
      </dsp:nvSpPr>
      <dsp:spPr>
        <a:xfrm>
          <a:off x="3507109" y="3496367"/>
          <a:ext cx="1502206" cy="14383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977900">
            <a:lnSpc>
              <a:spcPct val="90000"/>
            </a:lnSpc>
            <a:spcBef>
              <a:spcPct val="0"/>
            </a:spcBef>
            <a:spcAft>
              <a:spcPct val="35000"/>
            </a:spcAft>
            <a:buNone/>
          </a:pPr>
          <a:r>
            <a:rPr lang="en-US" sz="2200" kern="1200" dirty="0"/>
            <a:t>Where do GHGs come from?</a:t>
          </a:r>
          <a:endParaRPr lang="en-GB" sz="2200" kern="1200" dirty="0"/>
        </a:p>
      </dsp:txBody>
      <dsp:txXfrm>
        <a:off x="3577322" y="3566580"/>
        <a:ext cx="1361780" cy="1297904"/>
      </dsp:txXfrm>
    </dsp:sp>
    <dsp:sp modelId="{86F089B4-CCBE-447E-94D1-DFACADA6405F}">
      <dsp:nvSpPr>
        <dsp:cNvPr id="0" name=""/>
        <dsp:cNvSpPr/>
      </dsp:nvSpPr>
      <dsp:spPr>
        <a:xfrm rot="9622224">
          <a:off x="2616572" y="2882076"/>
          <a:ext cx="954103" cy="0"/>
        </a:xfrm>
        <a:custGeom>
          <a:avLst/>
          <a:gdLst/>
          <a:ahLst/>
          <a:cxnLst/>
          <a:rect l="0" t="0" r="0" b="0"/>
          <a:pathLst>
            <a:path>
              <a:moveTo>
                <a:pt x="0" y="0"/>
              </a:moveTo>
              <a:lnTo>
                <a:pt x="954103"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AAAA874-8F5D-4F64-8351-E07FE86CA5D3}">
      <dsp:nvSpPr>
        <dsp:cNvPr id="0" name=""/>
        <dsp:cNvSpPr/>
      </dsp:nvSpPr>
      <dsp:spPr>
        <a:xfrm>
          <a:off x="1087214" y="2572646"/>
          <a:ext cx="1557081" cy="149473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3660" tIns="73660" rIns="73660" bIns="73660" numCol="1" spcCol="1270" anchor="ctr" anchorCtr="0">
          <a:noAutofit/>
        </a:bodyPr>
        <a:lstStyle/>
        <a:p>
          <a:pPr marL="0" lvl="0" indent="0" algn="ctr" defTabSz="1289050">
            <a:lnSpc>
              <a:spcPct val="90000"/>
            </a:lnSpc>
            <a:spcBef>
              <a:spcPct val="0"/>
            </a:spcBef>
            <a:spcAft>
              <a:spcPct val="35000"/>
            </a:spcAft>
            <a:buNone/>
          </a:pPr>
          <a:r>
            <a:rPr lang="en-US" sz="2900" kern="1200" dirty="0"/>
            <a:t>What are GHGs?</a:t>
          </a:r>
          <a:endParaRPr lang="en-GB" sz="2900" kern="1200" dirty="0"/>
        </a:p>
      </dsp:txBody>
      <dsp:txXfrm>
        <a:off x="1160181" y="2645613"/>
        <a:ext cx="1411147" cy="1348803"/>
      </dsp:txXfrm>
    </dsp:sp>
    <dsp:sp modelId="{CF895337-54CB-40C3-A0E9-E6D2653DF068}">
      <dsp:nvSpPr>
        <dsp:cNvPr id="0" name=""/>
        <dsp:cNvSpPr/>
      </dsp:nvSpPr>
      <dsp:spPr>
        <a:xfrm rot="20281842">
          <a:off x="5662281" y="1773894"/>
          <a:ext cx="709487" cy="0"/>
        </a:xfrm>
        <a:custGeom>
          <a:avLst/>
          <a:gdLst/>
          <a:ahLst/>
          <a:cxnLst/>
          <a:rect l="0" t="0" r="0" b="0"/>
          <a:pathLst>
            <a:path>
              <a:moveTo>
                <a:pt x="0" y="0"/>
              </a:moveTo>
              <a:lnTo>
                <a:pt x="709487"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4CC60DF-BD4B-42A7-9DE8-BEE610D82811}">
      <dsp:nvSpPr>
        <dsp:cNvPr id="0" name=""/>
        <dsp:cNvSpPr/>
      </dsp:nvSpPr>
      <dsp:spPr>
        <a:xfrm>
          <a:off x="6346009" y="613731"/>
          <a:ext cx="1659326" cy="138552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en-US" sz="3500" kern="1200" dirty="0"/>
            <a:t>Other facts</a:t>
          </a:r>
          <a:endParaRPr lang="en-GB" sz="3500" kern="1200" dirty="0"/>
        </a:p>
      </dsp:txBody>
      <dsp:txXfrm>
        <a:off x="6413645" y="681367"/>
        <a:ext cx="1524054" cy="12502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AA20C2-1216-4090-A0FC-42621AEE93D3}">
      <dsp:nvSpPr>
        <dsp:cNvPr id="0" name=""/>
        <dsp:cNvSpPr/>
      </dsp:nvSpPr>
      <dsp:spPr>
        <a:xfrm>
          <a:off x="4838661" y="1733783"/>
          <a:ext cx="2609240" cy="22233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740" tIns="78740" rIns="78740" bIns="78740" numCol="1" spcCol="1270" anchor="ctr" anchorCtr="0">
          <a:noAutofit/>
        </a:bodyPr>
        <a:lstStyle/>
        <a:p>
          <a:pPr marL="0" lvl="0" indent="0" algn="ctr" defTabSz="1377950">
            <a:lnSpc>
              <a:spcPct val="90000"/>
            </a:lnSpc>
            <a:spcBef>
              <a:spcPct val="0"/>
            </a:spcBef>
            <a:spcAft>
              <a:spcPct val="35000"/>
            </a:spcAft>
            <a:buNone/>
          </a:pPr>
          <a:r>
            <a:rPr lang="en-US" sz="3100" kern="1200" dirty="0"/>
            <a:t>Greenhouse Gases</a:t>
          </a:r>
          <a:endParaRPr lang="en-GB" sz="3100" kern="1200" dirty="0"/>
        </a:p>
      </dsp:txBody>
      <dsp:txXfrm>
        <a:off x="4947195" y="1842317"/>
        <a:ext cx="2392172" cy="2006254"/>
      </dsp:txXfrm>
    </dsp:sp>
    <dsp:sp modelId="{4A6E650A-63D2-4A36-9712-801ED62E4846}">
      <dsp:nvSpPr>
        <dsp:cNvPr id="0" name=""/>
        <dsp:cNvSpPr/>
      </dsp:nvSpPr>
      <dsp:spPr>
        <a:xfrm rot="16998231">
          <a:off x="6235396" y="1517948"/>
          <a:ext cx="443573" cy="0"/>
        </a:xfrm>
        <a:custGeom>
          <a:avLst/>
          <a:gdLst/>
          <a:ahLst/>
          <a:cxnLst/>
          <a:rect l="0" t="0" r="0" b="0"/>
          <a:pathLst>
            <a:path>
              <a:moveTo>
                <a:pt x="0" y="0"/>
              </a:moveTo>
              <a:lnTo>
                <a:pt x="443573"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7D50D78-983E-4AC6-862B-0FF663D78F87}">
      <dsp:nvSpPr>
        <dsp:cNvPr id="0" name=""/>
        <dsp:cNvSpPr/>
      </dsp:nvSpPr>
      <dsp:spPr>
        <a:xfrm>
          <a:off x="5769235" y="-240086"/>
          <a:ext cx="1842637" cy="154220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en-US" sz="3500" kern="1200" dirty="0"/>
            <a:t>Facts</a:t>
          </a:r>
          <a:endParaRPr lang="en-GB" sz="3500" kern="1200" dirty="0"/>
        </a:p>
      </dsp:txBody>
      <dsp:txXfrm>
        <a:off x="5844519" y="-164802"/>
        <a:ext cx="1692069" cy="1391633"/>
      </dsp:txXfrm>
    </dsp:sp>
    <dsp:sp modelId="{4B7573A7-2081-4995-BBD6-E30A48FD57B7}">
      <dsp:nvSpPr>
        <dsp:cNvPr id="0" name=""/>
        <dsp:cNvSpPr/>
      </dsp:nvSpPr>
      <dsp:spPr>
        <a:xfrm rot="12568770">
          <a:off x="4458484" y="2007922"/>
          <a:ext cx="406490" cy="0"/>
        </a:xfrm>
        <a:custGeom>
          <a:avLst/>
          <a:gdLst/>
          <a:ahLst/>
          <a:cxnLst/>
          <a:rect l="0" t="0" r="0" b="0"/>
          <a:pathLst>
            <a:path>
              <a:moveTo>
                <a:pt x="0" y="0"/>
              </a:moveTo>
              <a:lnTo>
                <a:pt x="40649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D822B4-CB66-424F-935B-0C77856DF3AD}">
      <dsp:nvSpPr>
        <dsp:cNvPr id="0" name=""/>
        <dsp:cNvSpPr/>
      </dsp:nvSpPr>
      <dsp:spPr>
        <a:xfrm>
          <a:off x="2695935" y="484310"/>
          <a:ext cx="1788863" cy="18359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977900">
            <a:lnSpc>
              <a:spcPct val="90000"/>
            </a:lnSpc>
            <a:spcBef>
              <a:spcPct val="0"/>
            </a:spcBef>
            <a:spcAft>
              <a:spcPct val="35000"/>
            </a:spcAft>
            <a:buNone/>
          </a:pPr>
          <a:r>
            <a:rPr lang="en-US" sz="2200" kern="1200" dirty="0"/>
            <a:t>Changes to our atmosphere</a:t>
          </a:r>
          <a:endParaRPr lang="en-GB" sz="2200" kern="1200" dirty="0"/>
        </a:p>
      </dsp:txBody>
      <dsp:txXfrm>
        <a:off x="2783260" y="571635"/>
        <a:ext cx="1614213" cy="1661290"/>
      </dsp:txXfrm>
    </dsp:sp>
    <dsp:sp modelId="{96C08964-B3BD-428A-B71E-F914984BC052}">
      <dsp:nvSpPr>
        <dsp:cNvPr id="0" name=""/>
        <dsp:cNvSpPr/>
      </dsp:nvSpPr>
      <dsp:spPr>
        <a:xfrm rot="1860498">
          <a:off x="7403818" y="3788515"/>
          <a:ext cx="616963" cy="0"/>
        </a:xfrm>
        <a:custGeom>
          <a:avLst/>
          <a:gdLst/>
          <a:ahLst/>
          <a:cxnLst/>
          <a:rect l="0" t="0" r="0" b="0"/>
          <a:pathLst>
            <a:path>
              <a:moveTo>
                <a:pt x="0" y="0"/>
              </a:moveTo>
              <a:lnTo>
                <a:pt x="616963"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A22E4EB-DF2B-404B-8412-8C865CECF453}">
      <dsp:nvSpPr>
        <dsp:cNvPr id="0" name=""/>
        <dsp:cNvSpPr/>
      </dsp:nvSpPr>
      <dsp:spPr>
        <a:xfrm>
          <a:off x="7976697" y="3625847"/>
          <a:ext cx="1790516" cy="171937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pPr>
          <a:r>
            <a:rPr lang="en-US" sz="1800" kern="1200" dirty="0"/>
            <a:t>Environmental impact</a:t>
          </a:r>
          <a:endParaRPr lang="en-GB" sz="1800" kern="1200" dirty="0"/>
        </a:p>
      </dsp:txBody>
      <dsp:txXfrm>
        <a:off x="8060630" y="3709780"/>
        <a:ext cx="1622650" cy="1551510"/>
      </dsp:txXfrm>
    </dsp:sp>
    <dsp:sp modelId="{144684F0-FCB9-47B0-8B1E-34CDBA79CC15}">
      <dsp:nvSpPr>
        <dsp:cNvPr id="0" name=""/>
        <dsp:cNvSpPr/>
      </dsp:nvSpPr>
      <dsp:spPr>
        <a:xfrm rot="6046884">
          <a:off x="5752873" y="4105006"/>
          <a:ext cx="301116" cy="0"/>
        </a:xfrm>
        <a:custGeom>
          <a:avLst/>
          <a:gdLst/>
          <a:ahLst/>
          <a:cxnLst/>
          <a:rect l="0" t="0" r="0" b="0"/>
          <a:pathLst>
            <a:path>
              <a:moveTo>
                <a:pt x="0" y="0"/>
              </a:moveTo>
              <a:lnTo>
                <a:pt x="301116"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72B8362-CC04-43A6-8C6B-5228760CCF40}">
      <dsp:nvSpPr>
        <dsp:cNvPr id="0" name=""/>
        <dsp:cNvSpPr/>
      </dsp:nvSpPr>
      <dsp:spPr>
        <a:xfrm>
          <a:off x="4795063" y="4252906"/>
          <a:ext cx="1827251" cy="17495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1200150">
            <a:lnSpc>
              <a:spcPct val="90000"/>
            </a:lnSpc>
            <a:spcBef>
              <a:spcPct val="0"/>
            </a:spcBef>
            <a:spcAft>
              <a:spcPct val="35000"/>
            </a:spcAft>
            <a:buNone/>
          </a:pPr>
          <a:r>
            <a:rPr lang="en-US" sz="2700" kern="1200" dirty="0"/>
            <a:t>Where do GHGs come from?</a:t>
          </a:r>
          <a:endParaRPr lang="en-GB" sz="2700" kern="1200" dirty="0"/>
        </a:p>
      </dsp:txBody>
      <dsp:txXfrm>
        <a:off x="4880469" y="4338312"/>
        <a:ext cx="1656439" cy="1578742"/>
      </dsp:txXfrm>
    </dsp:sp>
    <dsp:sp modelId="{86F089B4-CCBE-447E-94D1-DFACADA6405F}">
      <dsp:nvSpPr>
        <dsp:cNvPr id="0" name=""/>
        <dsp:cNvSpPr/>
      </dsp:nvSpPr>
      <dsp:spPr>
        <a:xfrm rot="9622224">
          <a:off x="3711833" y="3505695"/>
          <a:ext cx="1160550" cy="0"/>
        </a:xfrm>
        <a:custGeom>
          <a:avLst/>
          <a:gdLst/>
          <a:ahLst/>
          <a:cxnLst/>
          <a:rect l="0" t="0" r="0" b="0"/>
          <a:pathLst>
            <a:path>
              <a:moveTo>
                <a:pt x="0" y="0"/>
              </a:moveTo>
              <a:lnTo>
                <a:pt x="116055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AAAA874-8F5D-4F64-8351-E07FE86CA5D3}">
      <dsp:nvSpPr>
        <dsp:cNvPr id="0" name=""/>
        <dsp:cNvSpPr/>
      </dsp:nvSpPr>
      <dsp:spPr>
        <a:xfrm>
          <a:off x="1851555" y="3129311"/>
          <a:ext cx="1894001" cy="18181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en-US" sz="3500" kern="1200" dirty="0"/>
            <a:t>What are GHGs?</a:t>
          </a:r>
          <a:endParaRPr lang="en-GB" sz="3500" kern="1200" dirty="0"/>
        </a:p>
      </dsp:txBody>
      <dsp:txXfrm>
        <a:off x="1940311" y="3218067"/>
        <a:ext cx="1716489" cy="1640655"/>
      </dsp:txXfrm>
    </dsp:sp>
    <dsp:sp modelId="{CF895337-54CB-40C3-A0E9-E6D2653DF068}">
      <dsp:nvSpPr>
        <dsp:cNvPr id="0" name=""/>
        <dsp:cNvSpPr/>
      </dsp:nvSpPr>
      <dsp:spPr>
        <a:xfrm rot="20281842">
          <a:off x="7416568" y="2157727"/>
          <a:ext cx="863005" cy="0"/>
        </a:xfrm>
        <a:custGeom>
          <a:avLst/>
          <a:gdLst/>
          <a:ahLst/>
          <a:cxnLst/>
          <a:rect l="0" t="0" r="0" b="0"/>
          <a:pathLst>
            <a:path>
              <a:moveTo>
                <a:pt x="0" y="0"/>
              </a:moveTo>
              <a:lnTo>
                <a:pt x="863005"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4CC60DF-BD4B-42A7-9DE8-BEE610D82811}">
      <dsp:nvSpPr>
        <dsp:cNvPr id="0" name=""/>
        <dsp:cNvSpPr/>
      </dsp:nvSpPr>
      <dsp:spPr>
        <a:xfrm>
          <a:off x="8248240" y="746529"/>
          <a:ext cx="2018368" cy="1685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0" tIns="88900" rIns="88900" bIns="88900" numCol="1" spcCol="1270" anchor="ctr" anchorCtr="0">
          <a:noAutofit/>
        </a:bodyPr>
        <a:lstStyle/>
        <a:p>
          <a:pPr marL="0" lvl="0" indent="0" algn="ctr" defTabSz="1555750">
            <a:lnSpc>
              <a:spcPct val="90000"/>
            </a:lnSpc>
            <a:spcBef>
              <a:spcPct val="0"/>
            </a:spcBef>
            <a:spcAft>
              <a:spcPct val="35000"/>
            </a:spcAft>
            <a:buNone/>
          </a:pPr>
          <a:r>
            <a:rPr lang="en-US" sz="3500" kern="1200" dirty="0"/>
            <a:t>Other facts</a:t>
          </a:r>
          <a:endParaRPr lang="en-GB" sz="3500" kern="1200" dirty="0"/>
        </a:p>
      </dsp:txBody>
      <dsp:txXfrm>
        <a:off x="8330511" y="828800"/>
        <a:ext cx="1853826" cy="1520778"/>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AF34AD-F03B-4FCC-A905-C259F7E7255A}"/>
              </a:ext>
            </a:extLst>
          </p:cNvPr>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7F79ADB-1ABD-4395-9516-7A28E16E51EB}"/>
              </a:ext>
            </a:extLst>
          </p:cNvPr>
          <p:cNvSpPr>
            <a:spLocks noGrp="1"/>
          </p:cNvSpPr>
          <p:nvPr>
            <p:ph type="dt" sz="quarter" idx="1"/>
          </p:nvPr>
        </p:nvSpPr>
        <p:spPr>
          <a:xfrm>
            <a:off x="9207500" y="0"/>
            <a:ext cx="7045325" cy="458788"/>
          </a:xfrm>
          <a:prstGeom prst="rect">
            <a:avLst/>
          </a:prstGeom>
        </p:spPr>
        <p:txBody>
          <a:bodyPr vert="horz" lIns="91440" tIns="45720" rIns="91440" bIns="45720" rtlCol="0"/>
          <a:lstStyle>
            <a:lvl1pPr algn="r">
              <a:defRPr sz="1200"/>
            </a:lvl1pPr>
          </a:lstStyle>
          <a:p>
            <a:fld id="{7E96F64C-A6EA-4D30-8F6F-207E6D8A5736}" type="datetimeFigureOut">
              <a:rPr lang="en-GB" smtClean="0"/>
              <a:t>03/11/2023</a:t>
            </a:fld>
            <a:endParaRPr lang="en-GB"/>
          </a:p>
        </p:txBody>
      </p:sp>
      <p:sp>
        <p:nvSpPr>
          <p:cNvPr id="4" name="Footer Placeholder 3">
            <a:extLst>
              <a:ext uri="{FF2B5EF4-FFF2-40B4-BE49-F238E27FC236}">
                <a16:creationId xmlns:a16="http://schemas.microsoft.com/office/drawing/2014/main" id="{E7FA6EF5-6A30-48E5-86A7-B845C3DFBA4E}"/>
              </a:ext>
            </a:extLst>
          </p:cNvPr>
          <p:cNvSpPr>
            <a:spLocks noGrp="1"/>
          </p:cNvSpPr>
          <p:nvPr>
            <p:ph type="ftr" sz="quarter" idx="2"/>
          </p:nvPr>
        </p:nvSpPr>
        <p:spPr>
          <a:xfrm>
            <a:off x="0" y="8685213"/>
            <a:ext cx="7043738"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40FA5C3-F50C-433C-ADF9-A540F6B43840}"/>
              </a:ext>
            </a:extLst>
          </p:cNvPr>
          <p:cNvSpPr>
            <a:spLocks noGrp="1"/>
          </p:cNvSpPr>
          <p:nvPr>
            <p:ph type="sldNum" sz="quarter" idx="3"/>
          </p:nvPr>
        </p:nvSpPr>
        <p:spPr>
          <a:xfrm>
            <a:off x="9207500" y="8685213"/>
            <a:ext cx="7045325" cy="458787"/>
          </a:xfrm>
          <a:prstGeom prst="rect">
            <a:avLst/>
          </a:prstGeom>
        </p:spPr>
        <p:txBody>
          <a:bodyPr vert="horz" lIns="91440" tIns="45720" rIns="91440" bIns="45720" rtlCol="0" anchor="b"/>
          <a:lstStyle>
            <a:lvl1pPr algn="r">
              <a:defRPr sz="1200"/>
            </a:lvl1pPr>
          </a:lstStyle>
          <a:p>
            <a:fld id="{4684B978-5BC6-4E2E-9C92-7C2758F321F4}" type="slidenum">
              <a:rPr lang="en-GB" smtClean="0"/>
              <a:t>‹#›</a:t>
            </a:fld>
            <a:endParaRPr lang="en-GB"/>
          </a:p>
        </p:txBody>
      </p:sp>
    </p:spTree>
    <p:extLst>
      <p:ext uri="{BB962C8B-B14F-4D97-AF65-F5344CB8AC3E}">
        <p14:creationId xmlns:p14="http://schemas.microsoft.com/office/powerpoint/2010/main" val="4122563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9207500" y="0"/>
            <a:ext cx="7045325" cy="458788"/>
          </a:xfrm>
          <a:prstGeom prst="rect">
            <a:avLst/>
          </a:prstGeom>
        </p:spPr>
        <p:txBody>
          <a:bodyPr vert="horz" lIns="91440" tIns="45720" rIns="91440" bIns="45720" rtlCol="0"/>
          <a:lstStyle>
            <a:lvl1pPr algn="r">
              <a:defRPr sz="1200"/>
            </a:lvl1pPr>
          </a:lstStyle>
          <a:p>
            <a:fld id="{82E4061F-76E8-7547-8257-4E48B24CCEA6}" type="datetimeFigureOut">
              <a:rPr lang="en-US" smtClean="0"/>
              <a:t>11/3/2023</a:t>
            </a:fld>
            <a:endParaRPr lang="en-US"/>
          </a:p>
        </p:txBody>
      </p:sp>
      <p:sp>
        <p:nvSpPr>
          <p:cNvPr id="4" name="Slide Image Placeholder 3"/>
          <p:cNvSpPr>
            <a:spLocks noGrp="1" noRot="1" noChangeAspect="1"/>
          </p:cNvSpPr>
          <p:nvPr>
            <p:ph type="sldImg" idx="2"/>
          </p:nvPr>
        </p:nvSpPr>
        <p:spPr>
          <a:xfrm>
            <a:off x="5384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625600" y="4400550"/>
            <a:ext cx="130048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7043738"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9207500" y="8685213"/>
            <a:ext cx="7045325" cy="458787"/>
          </a:xfrm>
          <a:prstGeom prst="rect">
            <a:avLst/>
          </a:prstGeom>
        </p:spPr>
        <p:txBody>
          <a:bodyPr vert="horz" lIns="91440" tIns="45720" rIns="91440" bIns="45720" rtlCol="0" anchor="b"/>
          <a:lstStyle>
            <a:lvl1pPr algn="r">
              <a:defRPr sz="1200"/>
            </a:lvl1pPr>
          </a:lstStyle>
          <a:p>
            <a:fld id="{818DC993-C0AB-7145-A5E3-AB377573BF85}" type="slidenum">
              <a:rPr lang="en-US" smtClean="0"/>
              <a:t>‹#›</a:t>
            </a:fld>
            <a:endParaRPr lang="en-US"/>
          </a:p>
        </p:txBody>
      </p:sp>
    </p:spTree>
    <p:extLst>
      <p:ext uri="{BB962C8B-B14F-4D97-AF65-F5344CB8AC3E}">
        <p14:creationId xmlns:p14="http://schemas.microsoft.com/office/powerpoint/2010/main" val="325478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vimeo.com/458879568"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If the session is led by an SSE volunteer - briefly explain who SSE are and what they do</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4837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Take ideas from the children and model presentation of ideas onto the mind map. This may need to be recorded separately depending on capability of the display screen.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r>
              <a:rPr lang="en-GB" sz="1800" dirty="0">
                <a:effectLst/>
                <a:latin typeface="Arial" panose="020B0604020202020204" pitchFamily="34" charset="0"/>
                <a:ea typeface="Arial" panose="020B0604020202020204" pitchFamily="34" charset="0"/>
              </a:rPr>
              <a:t>Show the graph. Guide the children in picking key facts that can be added to the mind map and discuss with them where the best place would be to place the ideas. Record in note form in the relevant place. </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11</a:t>
            </a:fld>
            <a:endParaRPr lang="en-US"/>
          </a:p>
        </p:txBody>
      </p:sp>
    </p:spTree>
    <p:extLst>
      <p:ext uri="{BB962C8B-B14F-4D97-AF65-F5344CB8AC3E}">
        <p14:creationId xmlns:p14="http://schemas.microsoft.com/office/powerpoint/2010/main" val="3219129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Pupil practice – 20 mins</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Explain that the children will need to work together in teams over the next 3 lessons. The facilitator may wish to organise this based on the existing seating plan.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auto" latinLnBrk="0" hangingPunct="1">
              <a:lnSpc>
                <a:spcPct val="120000"/>
              </a:lnSpc>
              <a:spcBef>
                <a:spcPts val="0"/>
              </a:spcBef>
              <a:spcAft>
                <a:spcPts val="600"/>
              </a:spcAft>
              <a:buClrTx/>
              <a:buSzTx/>
              <a:buFontTx/>
              <a:buNone/>
              <a:tabLst/>
              <a:defRPr/>
            </a:pPr>
            <a:r>
              <a:rPr lang="en-US" sz="1800" dirty="0">
                <a:effectLst/>
                <a:latin typeface="Arial" panose="020B0604020202020204" pitchFamily="34" charset="0"/>
                <a:ea typeface="Arial" panose="020B0604020202020204" pitchFamily="34" charset="0"/>
                <a:cs typeface="Arial" panose="020B0604020202020204" pitchFamily="34" charset="0"/>
              </a:rPr>
              <a:t>Children form teams to tackle the problem with greenhouse gases and think about the solution. Will have considered the impact if they do get to net zero together.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Share the mind map that the children will be using to record their responses.</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12</a:t>
            </a:fld>
            <a:endParaRPr lang="en-US"/>
          </a:p>
        </p:txBody>
      </p:sp>
    </p:spTree>
    <p:extLst>
      <p:ext uri="{BB962C8B-B14F-4D97-AF65-F5344CB8AC3E}">
        <p14:creationId xmlns:p14="http://schemas.microsoft.com/office/powerpoint/2010/main" val="303164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a:ea typeface="Arial" panose="020B0604020202020204" pitchFamily="34" charset="0"/>
                <a:cs typeface="Arial"/>
              </a:rPr>
              <a:t>Give children the group resource with three additional graphs / charts. Explain to the children that they need to analyse the data and identify key facts to add to their mind maps. Show the example showing the questions and the ‘going deeper’ </a:t>
            </a:r>
            <a:r>
              <a:rPr lang="en-GB" sz="1800" dirty="0">
                <a:latin typeface="Arial"/>
                <a:ea typeface="Arial" panose="020B0604020202020204" pitchFamily="34" charset="0"/>
                <a:cs typeface="Arial"/>
              </a:rPr>
              <a:t>prompt</a:t>
            </a:r>
            <a:r>
              <a:rPr lang="en-GB" sz="1800" dirty="0">
                <a:effectLst/>
                <a:latin typeface="Arial"/>
                <a:ea typeface="Arial" panose="020B0604020202020204" pitchFamily="34" charset="0"/>
                <a:cs typeface="Arial"/>
              </a:rPr>
              <a:t>.</a:t>
            </a:r>
            <a:r>
              <a:rPr lang="en-GB" sz="1800" dirty="0">
                <a:latin typeface="Arial"/>
                <a:ea typeface="Arial" panose="020B0604020202020204" pitchFamily="34" charset="0"/>
                <a:cs typeface="Arial"/>
              </a:rPr>
              <a:t> </a:t>
            </a:r>
            <a:endParaRPr lang="en-GB" sz="1800" dirty="0">
              <a:effectLst/>
              <a:latin typeface="Arial"/>
              <a:ea typeface="Arial" panose="020B0604020202020204" pitchFamily="34" charset="0"/>
              <a:cs typeface="Arial"/>
            </a:endParaRPr>
          </a:p>
          <a:p>
            <a:pPr>
              <a:lnSpc>
                <a:spcPct val="120000"/>
              </a:lnSpc>
              <a:spcAft>
                <a:spcPts val="600"/>
              </a:spcAft>
            </a:pPr>
            <a:endParaRPr lang="en-GB" sz="1800" dirty="0">
              <a:effectLst/>
              <a:latin typeface="Arial" panose="020B0604020202020204" pitchFamily="34" charset="0"/>
              <a:ea typeface="Arial" panose="020B0604020202020204" pitchFamily="34" charset="0"/>
              <a:cs typeface="Arial"/>
            </a:endParaRPr>
          </a:p>
          <a:p>
            <a:r>
              <a:rPr lang="en-GB" sz="1800" dirty="0">
                <a:effectLst/>
                <a:latin typeface="Arial"/>
                <a:ea typeface="Arial" panose="020B0604020202020204" pitchFamily="34" charset="0"/>
                <a:cs typeface="Arial"/>
              </a:rPr>
              <a:t>The resources scaffold the activity through questioning but children to extend further by looking for additional information which shows the negative and growing impact of the increase in GHGs.</a:t>
            </a:r>
          </a:p>
          <a:p>
            <a:endParaRPr lang="en-GB" sz="1800" dirty="0">
              <a:effectLst/>
              <a:latin typeface="Arial" panose="020B0604020202020204" pitchFamily="34" charset="0"/>
              <a:cs typeface="Arial"/>
            </a:endParaRPr>
          </a:p>
          <a:p>
            <a:pPr>
              <a:lnSpc>
                <a:spcPct val="120000"/>
              </a:lnSpc>
              <a:spcAft>
                <a:spcPts val="600"/>
              </a:spcAft>
            </a:pPr>
            <a:r>
              <a:rPr lang="en-US" sz="1800" dirty="0">
                <a:effectLst/>
                <a:latin typeface="Arial"/>
                <a:ea typeface="Arial" panose="020B0604020202020204" pitchFamily="34" charset="0"/>
                <a:cs typeface="Arial"/>
              </a:rPr>
              <a:t>Children add responses to the questions and further detail to their mind maps, identifying the key causes and effects of GHGs.</a:t>
            </a:r>
            <a:endParaRPr lang="en-GB" sz="1800" dirty="0">
              <a:effectLst/>
              <a:latin typeface="Arial"/>
              <a:ea typeface="Arial" panose="020B0604020202020204" pitchFamily="34" charset="0"/>
              <a:cs typeface="Arial"/>
            </a:endParaRPr>
          </a:p>
          <a:p>
            <a:pPr>
              <a:lnSpc>
                <a:spcPct val="120000"/>
              </a:lnSpc>
              <a:spcAft>
                <a:spcPts val="600"/>
              </a:spcAft>
            </a:pPr>
            <a:r>
              <a:rPr lang="en-US" sz="1800" dirty="0">
                <a:effectLst/>
                <a:latin typeface="Arial"/>
                <a:ea typeface="Calibri" panose="020F0502020204030204" pitchFamily="34" charset="0"/>
                <a:cs typeface="Arial"/>
              </a:rPr>
              <a:t>The questions are divided into relevant sections so the facilitator can adapt in a way that is most appropriate.</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Arial"/>
            </a:endParaRPr>
          </a:p>
          <a:p>
            <a:pPr>
              <a:lnSpc>
                <a:spcPct val="120000"/>
              </a:lnSpc>
              <a:spcAft>
                <a:spcPts val="600"/>
              </a:spcAft>
            </a:pPr>
            <a:r>
              <a:rPr lang="en-US" sz="1800" dirty="0">
                <a:effectLst/>
                <a:latin typeface="Arial"/>
                <a:ea typeface="Calibri" panose="020F0502020204030204" pitchFamily="34" charset="0"/>
                <a:cs typeface="Arial"/>
              </a:rPr>
              <a:t>Going deeper task frames questions so children can consider their own observations across several charts / graphs. They may also go further with this and undertake further lines of enquiry e.g. energy use is 75% of global GHG emissions. Children could use safe online searches / further reading to give greater context to this.</a:t>
            </a:r>
            <a:endParaRPr lang="en-GB" sz="1800" dirty="0">
              <a:effectLst/>
              <a:latin typeface="Arial"/>
              <a:ea typeface="Arial" panose="020B0604020202020204" pitchFamily="34" charset="0"/>
              <a:cs typeface="Arial"/>
            </a:endParaRPr>
          </a:p>
          <a:p>
            <a:endParaRPr lang="en-US" sz="1800" dirty="0">
              <a:effectLst/>
              <a:latin typeface="Arial" panose="020B0604020202020204" pitchFamily="34" charset="0"/>
              <a:ea typeface="Calibri" panose="020F0502020204030204" pitchFamily="34" charset="0"/>
              <a:cs typeface="Arial"/>
            </a:endParaRPr>
          </a:p>
          <a:p>
            <a:r>
              <a:rPr lang="en-US" sz="1800" dirty="0">
                <a:effectLst/>
                <a:latin typeface="Arial"/>
                <a:ea typeface="Calibri" panose="020F0502020204030204" pitchFamily="34" charset="0"/>
                <a:cs typeface="Arial"/>
              </a:rPr>
              <a:t>Example question of GD task gives opportunity to involve wider knowledge i.e. China has largest population and therefore their emissions are likely to be greater.</a:t>
            </a:r>
            <a:r>
              <a:rPr lang="en-US" sz="1800" dirty="0">
                <a:latin typeface="Arial"/>
                <a:ea typeface="Calibri" panose="020F0502020204030204" pitchFamily="34" charset="0"/>
                <a:cs typeface="Arial"/>
              </a:rPr>
              <a:t> </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13</a:t>
            </a:fld>
            <a:endParaRPr lang="en-US"/>
          </a:p>
        </p:txBody>
      </p:sp>
    </p:spTree>
    <p:extLst>
      <p:ext uri="{BB962C8B-B14F-4D97-AF65-F5344CB8AC3E}">
        <p14:creationId xmlns:p14="http://schemas.microsoft.com/office/powerpoint/2010/main" val="1792203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Review of learning – 10 mins</a:t>
            </a:r>
          </a:p>
          <a:p>
            <a:endParaRPr lang="en-US" dirty="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Introduce the task 3:2:1 to review the children’s learning.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auto" latinLnBrk="0" hangingPunct="1">
              <a:lnSpc>
                <a:spcPct val="120000"/>
              </a:lnSpc>
              <a:spcBef>
                <a:spcPts val="0"/>
              </a:spcBef>
              <a:spcAft>
                <a:spcPts val="600"/>
              </a:spcAft>
              <a:buClrTx/>
              <a:buSzTx/>
              <a:buFontTx/>
              <a:buNone/>
              <a:tabLst/>
              <a:defRPr/>
            </a:pPr>
            <a:r>
              <a:rPr lang="en-US" sz="1800" dirty="0">
                <a:effectLst/>
                <a:latin typeface="Arial" panose="020B0604020202020204" pitchFamily="34" charset="0"/>
                <a:ea typeface="Arial" panose="020B0604020202020204" pitchFamily="34" charset="0"/>
                <a:cs typeface="Arial" panose="020B0604020202020204" pitchFamily="34" charset="0"/>
              </a:rPr>
              <a:t>Children then complete the table (orally or written) giving 3 facts that show GHGs are causing damage to our planet, 2 reasons humans are having a negative impact on GHGs and 1 thing that could be done to help the planet.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rPr>
              <a:t>Take ideas from the children, asking them to refer to the information given and the vocabulary shown on the slide.</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14</a:t>
            </a:fld>
            <a:endParaRPr lang="en-US"/>
          </a:p>
        </p:txBody>
      </p:sp>
    </p:spTree>
    <p:extLst>
      <p:ext uri="{BB962C8B-B14F-4D97-AF65-F5344CB8AC3E}">
        <p14:creationId xmlns:p14="http://schemas.microsoft.com/office/powerpoint/2010/main" val="36667491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Use reflection questions to guide a discussion around how the children have used their Problem Solving skills during the session, in particular conducting research to understand a complex problem. </a:t>
            </a:r>
            <a:r>
              <a:rPr lang="en-GB" sz="18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Theis will help children understand and communicate the skill they have focussed on alongside their knowledge. It also provides an opportunity for the facilitator to assess the children’s understanding of the focus skill step.</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89406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Arial" panose="020B0604020202020204" pitchFamily="34" charset="0"/>
              </a:rPr>
              <a:t>Finally, show the video </a:t>
            </a:r>
            <a:r>
              <a:rPr lang="en-US" sz="1800" dirty="0">
                <a:effectLst/>
                <a:latin typeface="Arial" panose="020B0604020202020204" pitchFamily="34" charset="0"/>
                <a:ea typeface="Arial" panose="020B0604020202020204" pitchFamily="34" charset="0"/>
              </a:rPr>
              <a:t>For a better world of energy - </a:t>
            </a:r>
            <a:r>
              <a:rPr lang="en-US" sz="1800" u="sng" dirty="0">
                <a:solidFill>
                  <a:srgbClr val="002D72"/>
                </a:solidFill>
                <a:effectLst/>
                <a:latin typeface="Arial" panose="020B0604020202020204" pitchFamily="34" charset="0"/>
                <a:ea typeface="Arial" panose="020B0604020202020204" pitchFamily="34" charset="0"/>
                <a:cs typeface="Arial" panose="020B0604020202020204" pitchFamily="34" charset="0"/>
                <a:hlinkClick r:id="rId3"/>
              </a:rPr>
              <a:t>https://vimeo.com/458879568</a:t>
            </a:r>
            <a:r>
              <a:rPr lang="en-US" sz="1800" dirty="0">
                <a:effectLst/>
                <a:latin typeface="Arial" panose="020B0604020202020204" pitchFamily="34" charset="0"/>
                <a:ea typeface="Arial" panose="020B0604020202020204" pitchFamily="34" charset="0"/>
              </a:rPr>
              <a:t> -This gives basic background on what SSE does. Explain that the children are going to be looking in more detail at the work of SSE in the next session.</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16</a:t>
            </a:fld>
            <a:endParaRPr lang="en-US"/>
          </a:p>
        </p:txBody>
      </p:sp>
    </p:spTree>
    <p:extLst>
      <p:ext uri="{BB962C8B-B14F-4D97-AF65-F5344CB8AC3E}">
        <p14:creationId xmlns:p14="http://schemas.microsoft.com/office/powerpoint/2010/main" val="38092865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Use these timings as a guide – this can be adjusted for the session being led</a:t>
            </a:r>
            <a:endParaRPr lang="en-GB"/>
          </a:p>
        </p:txBody>
      </p:sp>
      <p:sp>
        <p:nvSpPr>
          <p:cNvPr id="4" name="Slide Number Placeholder 3"/>
          <p:cNvSpPr>
            <a:spLocks noGrp="1"/>
          </p:cNvSpPr>
          <p:nvPr>
            <p:ph type="sldNum" sz="quarter" idx="5"/>
          </p:nvPr>
        </p:nvSpPr>
        <p:spPr/>
        <p:txBody>
          <a:bodyPr/>
          <a:lstStyle/>
          <a:p>
            <a:fld id="{F7E14B28-9E7F-480C-8484-20A5F72FDE72}" type="slidenum">
              <a:rPr lang="en-GB" smtClean="0"/>
              <a:t>17</a:t>
            </a:fld>
            <a:endParaRPr lang="en-GB"/>
          </a:p>
        </p:txBody>
      </p:sp>
    </p:spTree>
    <p:extLst>
      <p:ext uri="{BB962C8B-B14F-4D97-AF65-F5344CB8AC3E}">
        <p14:creationId xmlns:p14="http://schemas.microsoft.com/office/powerpoint/2010/main" val="4035476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Do Now (10 mins)</a:t>
            </a: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Show images showing GHGs and some of the effects GHGs are having without stating what the images are showing.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rPr>
              <a:t>Explain to the children that they are going to discuss with a partner what the images are showing us. </a:t>
            </a:r>
            <a:endParaRPr lang="en-GB" sz="1800" dirty="0">
              <a:effectLst/>
              <a:latin typeface="Arial" panose="020B0604020202020204" pitchFamily="34" charset="0"/>
              <a:ea typeface="Arial" panose="020B0604020202020204" pitchFamily="34" charset="0"/>
              <a:cs typeface="Calibri"/>
            </a:endParaRPr>
          </a:p>
          <a:p>
            <a:endParaRPr lang="en-GB" sz="1800" dirty="0">
              <a:effectLst/>
              <a:latin typeface="Arial" panose="020B0604020202020204" pitchFamily="34" charset="0"/>
              <a:cs typeface="Calibri"/>
            </a:endParaRPr>
          </a:p>
          <a:p>
            <a:pPr>
              <a:lnSpc>
                <a:spcPct val="120000"/>
              </a:lnSpc>
              <a:spcAft>
                <a:spcPts val="600"/>
              </a:spcAft>
            </a:pPr>
            <a:r>
              <a:rPr lang="en-GB" sz="1800" dirty="0">
                <a:effectLst/>
                <a:latin typeface="Arial"/>
                <a:ea typeface="Arial" panose="020B0604020202020204" pitchFamily="34" charset="0"/>
                <a:cs typeface="Arial"/>
              </a:rPr>
              <a:t>Children to create mind map of what they can see using the </a:t>
            </a:r>
            <a:r>
              <a:rPr lang="en-GB" sz="1800" dirty="0">
                <a:latin typeface="Arial"/>
                <a:ea typeface="Arial" panose="020B0604020202020204" pitchFamily="34" charset="0"/>
                <a:cs typeface="Arial"/>
              </a:rPr>
              <a:t>prompts shown</a:t>
            </a:r>
            <a:endParaRPr lang="en-GB" sz="1800" dirty="0">
              <a:effectLst/>
              <a:latin typeface="Arial"/>
              <a:ea typeface="Arial" panose="020B0604020202020204" pitchFamily="34" charset="0"/>
              <a:cs typeface="Times New Roman" panose="02020603050405020304" pitchFamily="18" charset="0"/>
            </a:endParaRPr>
          </a:p>
          <a:p>
            <a:pPr marL="342900" indent="-342900">
              <a:lnSpc>
                <a:spcPct val="120000"/>
              </a:lnSpc>
              <a:buFont typeface="Arial" panose="020B0604020202020204" pitchFamily="34" charset="0"/>
              <a:buChar char="-"/>
            </a:pPr>
            <a:r>
              <a:rPr lang="en-GB" sz="1800" dirty="0">
                <a:latin typeface="Arial"/>
                <a:ea typeface="Calibri" panose="020F0502020204030204" pitchFamily="34" charset="0"/>
                <a:cs typeface="Arial"/>
              </a:rPr>
              <a:t>What they </a:t>
            </a:r>
            <a:r>
              <a:rPr lang="en-GB" sz="1800" b="1" dirty="0">
                <a:latin typeface="Arial"/>
                <a:ea typeface="Calibri" panose="020F0502020204030204" pitchFamily="34" charset="0"/>
                <a:cs typeface="Arial"/>
              </a:rPr>
              <a:t>see</a:t>
            </a:r>
            <a:endParaRPr lang="en-GB" sz="1800" b="1" dirty="0">
              <a:effectLst/>
              <a:latin typeface="Arial" panose="020B0604020202020204" pitchFamily="34" charset="0"/>
              <a:ea typeface="Calibri" panose="020F0502020204030204" pitchFamily="34" charset="0"/>
              <a:cs typeface="Arial"/>
            </a:endParaRPr>
          </a:p>
          <a:p>
            <a:pPr marL="342900" indent="-342900">
              <a:lnSpc>
                <a:spcPct val="120000"/>
              </a:lnSpc>
              <a:buFont typeface="Arial" panose="020B0604020202020204" pitchFamily="34" charset="0"/>
              <a:buChar char="-"/>
            </a:pPr>
            <a:r>
              <a:rPr lang="en-GB" dirty="0"/>
              <a:t>What they </a:t>
            </a:r>
            <a:r>
              <a:rPr lang="en-GB" b="1" dirty="0">
                <a:latin typeface="Calibri"/>
                <a:cs typeface="Calibri"/>
              </a:rPr>
              <a:t>f</a:t>
            </a:r>
            <a:r>
              <a:rPr lang="en-GB" sz="1800" b="1" dirty="0">
                <a:latin typeface="Arial"/>
                <a:cs typeface="Arial"/>
              </a:rPr>
              <a:t>eel</a:t>
            </a:r>
            <a:endParaRPr lang="en-GB" sz="1800" b="1" dirty="0">
              <a:effectLst/>
              <a:latin typeface="Arial"/>
              <a:ea typeface="Calibri" panose="020F0502020204030204" pitchFamily="34" charset="0"/>
              <a:cs typeface="Arial"/>
            </a:endParaRPr>
          </a:p>
          <a:p>
            <a:pPr marL="342900" lvl="0" indent="-342900">
              <a:lnSpc>
                <a:spcPct val="120000"/>
              </a:lnSpc>
              <a:spcAft>
                <a:spcPts val="600"/>
              </a:spcAft>
              <a:buFont typeface="Arial" panose="020B0604020202020204" pitchFamily="34" charset="0"/>
              <a:buChar char="-"/>
            </a:pPr>
            <a:r>
              <a:rPr lang="en-GB" sz="1800" dirty="0">
                <a:effectLst/>
                <a:latin typeface="Arial" panose="020B0604020202020204" pitchFamily="34" charset="0"/>
                <a:ea typeface="Calibri" panose="020F0502020204030204" pitchFamily="34" charset="0"/>
                <a:cs typeface="Arial" panose="020B0604020202020204" pitchFamily="34" charset="0"/>
              </a:rPr>
              <a:t>Problems</a:t>
            </a:r>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lnSpc>
                <a:spcPct val="120000"/>
              </a:lnSpc>
              <a:spcAft>
                <a:spcPts val="600"/>
              </a:spcAft>
              <a:buFont typeface="Arial" panose="020B0604020202020204" pitchFamily="34" charset="0"/>
              <a:buChar char="-"/>
            </a:pPr>
            <a:r>
              <a:rPr lang="en-GB" sz="1800" dirty="0">
                <a:effectLst/>
                <a:latin typeface="Arial" panose="020B0604020202020204" pitchFamily="34" charset="0"/>
                <a:ea typeface="Arial" panose="020B0604020202020204" pitchFamily="34" charset="0"/>
              </a:rPr>
              <a:t>Questions</a:t>
            </a:r>
            <a:endParaRPr lang="en-GB" dirty="0">
              <a:cs typeface="Calibri"/>
            </a:endParaRPr>
          </a:p>
        </p:txBody>
      </p:sp>
      <p:sp>
        <p:nvSpPr>
          <p:cNvPr id="4" name="Slide Number Placeholder 3"/>
          <p:cNvSpPr>
            <a:spLocks noGrp="1"/>
          </p:cNvSpPr>
          <p:nvPr>
            <p:ph type="sldNum" sz="quarter" idx="5"/>
          </p:nvPr>
        </p:nvSpPr>
        <p:spPr/>
        <p:txBody>
          <a:bodyPr/>
          <a:lstStyle/>
          <a:p>
            <a:fld id="{F7E14B28-9E7F-480C-8484-20A5F72FDE72}" type="slidenum">
              <a:rPr lang="en-GB" smtClean="0"/>
              <a:t>3</a:t>
            </a:fld>
            <a:endParaRPr lang="en-GB"/>
          </a:p>
        </p:txBody>
      </p:sp>
    </p:spTree>
    <p:extLst>
      <p:ext uri="{BB962C8B-B14F-4D97-AF65-F5344CB8AC3E}">
        <p14:creationId xmlns:p14="http://schemas.microsoft.com/office/powerpoint/2010/main" val="1393184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Show the initials GHGs. What does this stand for?</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0" marR="0" lvl="0" indent="0" algn="l" defTabSz="914400" rtl="0" eaLnBrk="1" fontAlgn="auto" latinLnBrk="0" hangingPunct="1">
              <a:lnSpc>
                <a:spcPct val="120000"/>
              </a:lnSpc>
              <a:spcBef>
                <a:spcPts val="0"/>
              </a:spcBef>
              <a:spcAft>
                <a:spcPts val="600"/>
              </a:spcAft>
              <a:buClrTx/>
              <a:buSzTx/>
              <a:buFontTx/>
              <a:buNone/>
              <a:tabLst/>
              <a:defRPr/>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auto" latinLnBrk="0" hangingPunct="1">
              <a:lnSpc>
                <a:spcPct val="120000"/>
              </a:lnSpc>
              <a:spcBef>
                <a:spcPts val="0"/>
              </a:spcBef>
              <a:spcAft>
                <a:spcPts val="60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Give children the opportunity to share their ideas and then click on the slide to reveal its meaning.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Ask: What are Greenhouse Gases? What impact are the GHGs having on the planet now and what might their impact be in the future?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4</a:t>
            </a:fld>
            <a:endParaRPr lang="en-US"/>
          </a:p>
        </p:txBody>
      </p:sp>
    </p:spTree>
    <p:extLst>
      <p:ext uri="{BB962C8B-B14F-4D97-AF65-F5344CB8AC3E}">
        <p14:creationId xmlns:p14="http://schemas.microsoft.com/office/powerpoint/2010/main" val="4016829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latin typeface="Calibri"/>
                <a:ea typeface="Open Sans Light"/>
                <a:cs typeface="Calibri"/>
              </a:rPr>
              <a:t>Explain key words used in the lesson </a:t>
            </a:r>
          </a:p>
          <a:p>
            <a:endParaRPr lang="en-GB" dirty="0">
              <a:latin typeface="Calibri"/>
              <a:ea typeface="Open Sans Ligh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Show the three key words and explore their meanings with the children.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sz="1800" dirty="0">
              <a:latin typeface="Poppins"/>
              <a:ea typeface="Open Sans Light"/>
              <a:cs typeface="Poppins"/>
            </a:endParaRPr>
          </a:p>
        </p:txBody>
      </p:sp>
      <p:sp>
        <p:nvSpPr>
          <p:cNvPr id="4" name="Slide Number Placeholder 3"/>
          <p:cNvSpPr>
            <a:spLocks noGrp="1"/>
          </p:cNvSpPr>
          <p:nvPr>
            <p:ph type="sldNum" sz="quarter" idx="5"/>
          </p:nvPr>
        </p:nvSpPr>
        <p:spPr/>
        <p:txBody>
          <a:bodyPr/>
          <a:lstStyle/>
          <a:p>
            <a:fld id="{E6C52E12-A4E8-4240-A60B-46F23F0211F1}" type="slidenum">
              <a:rPr lang="en-GB" smtClean="0"/>
              <a:t>5</a:t>
            </a:fld>
            <a:endParaRPr lang="en-GB"/>
          </a:p>
        </p:txBody>
      </p:sp>
    </p:spTree>
    <p:extLst>
      <p:ext uri="{BB962C8B-B14F-4D97-AF65-F5344CB8AC3E}">
        <p14:creationId xmlns:p14="http://schemas.microsoft.com/office/powerpoint/2010/main" val="1356553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Show the images of the natural greenhouse effect and the greenhouse effect intensified by humans.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Children to work with partner to devise an explanation of the two greenhouse effects. What is the same and what is different between the two images? Why are they different?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6</a:t>
            </a:fld>
            <a:endParaRPr lang="en-US"/>
          </a:p>
        </p:txBody>
      </p:sp>
    </p:spTree>
    <p:extLst>
      <p:ext uri="{BB962C8B-B14F-4D97-AF65-F5344CB8AC3E}">
        <p14:creationId xmlns:p14="http://schemas.microsoft.com/office/powerpoint/2010/main" val="435840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Show the cloze procedure with key words covered up. Explain to the children that all of the words they need are shown on the diagrams given to them and they need to work out what is underneath each part.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rPr>
              <a:t>Give children time to verbally complete the statements to best describe what the images are showing.</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Review the responses and reveal the statements by clicking on the slide each time to reveal an answer.</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7</a:t>
            </a:fld>
            <a:endParaRPr lang="en-US"/>
          </a:p>
        </p:txBody>
      </p:sp>
    </p:spTree>
    <p:extLst>
      <p:ext uri="{BB962C8B-B14F-4D97-AF65-F5344CB8AC3E}">
        <p14:creationId xmlns:p14="http://schemas.microsoft.com/office/powerpoint/2010/main" val="2907141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Introduce the big question: what is net zero and why should it bother us?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rPr>
              <a:t>Explain that throughout the next three lessons, the children will be forming teams to research the impact of GHGs and also what changes can and are being made to achieve net zero.</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8</a:t>
            </a:fld>
            <a:endParaRPr lang="en-US"/>
          </a:p>
        </p:txBody>
      </p:sp>
    </p:spTree>
    <p:extLst>
      <p:ext uri="{BB962C8B-B14F-4D97-AF65-F5344CB8AC3E}">
        <p14:creationId xmlns:p14="http://schemas.microsoft.com/office/powerpoint/2010/main" val="340575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rPr>
              <a:t>Introduce that during today’s lesson, the pupils will be using their Problem Solving skills. They will be understanding the complex problem (what is net zero and why should it bother us) by building their understanding through research.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9</a:t>
            </a:fld>
            <a:endParaRPr lang="en-US"/>
          </a:p>
        </p:txBody>
      </p:sp>
    </p:spTree>
    <p:extLst>
      <p:ext uri="{BB962C8B-B14F-4D97-AF65-F5344CB8AC3E}">
        <p14:creationId xmlns:p14="http://schemas.microsoft.com/office/powerpoint/2010/main" val="13171590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Do together – 10 mins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Tell the children that they are going to work in teams in order to explain the impact of GHGs on our planet. Organise the children into mixed ability teams (size of group should be between 2 and 6. Choose group size most appropriate to class).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Set initial task for children to come up with 1 / 2 / 3 effects of the greenhouse effect intensified by humans using the image displayed.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Groups write down ideas onto mini whiteboards / rough paper. This will be used later in their final pieces.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10</a:t>
            </a:fld>
            <a:endParaRPr lang="en-US"/>
          </a:p>
        </p:txBody>
      </p:sp>
    </p:spTree>
    <p:extLst>
      <p:ext uri="{BB962C8B-B14F-4D97-AF65-F5344CB8AC3E}">
        <p14:creationId xmlns:p14="http://schemas.microsoft.com/office/powerpoint/2010/main" val="21738010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3" Type="http://schemas.openxmlformats.org/officeDocument/2006/relationships/image" Target="../media/image39.svg"/><Relationship Id="rId18" Type="http://schemas.openxmlformats.org/officeDocument/2006/relationships/image" Target="../media/image44.png"/><Relationship Id="rId26" Type="http://schemas.openxmlformats.org/officeDocument/2006/relationships/image" Target="../media/image52.png"/><Relationship Id="rId39" Type="http://schemas.openxmlformats.org/officeDocument/2006/relationships/image" Target="../media/image65.svg"/><Relationship Id="rId21" Type="http://schemas.openxmlformats.org/officeDocument/2006/relationships/image" Target="../media/image47.svg"/><Relationship Id="rId34" Type="http://schemas.openxmlformats.org/officeDocument/2006/relationships/image" Target="../media/image60.png"/><Relationship Id="rId42" Type="http://schemas.openxmlformats.org/officeDocument/2006/relationships/image" Target="../media/image68.png"/><Relationship Id="rId47" Type="http://schemas.openxmlformats.org/officeDocument/2006/relationships/image" Target="../media/image73.svg"/><Relationship Id="rId50" Type="http://schemas.openxmlformats.org/officeDocument/2006/relationships/image" Target="../media/image76.png"/><Relationship Id="rId55" Type="http://schemas.openxmlformats.org/officeDocument/2006/relationships/image" Target="../media/image81.svg"/><Relationship Id="rId7" Type="http://schemas.openxmlformats.org/officeDocument/2006/relationships/image" Target="../media/image33.svg"/><Relationship Id="rId2" Type="http://schemas.openxmlformats.org/officeDocument/2006/relationships/image" Target="../media/image28.png"/><Relationship Id="rId16" Type="http://schemas.openxmlformats.org/officeDocument/2006/relationships/image" Target="../media/image42.png"/><Relationship Id="rId29" Type="http://schemas.openxmlformats.org/officeDocument/2006/relationships/image" Target="../media/image55.svg"/><Relationship Id="rId11" Type="http://schemas.openxmlformats.org/officeDocument/2006/relationships/image" Target="../media/image37.svg"/><Relationship Id="rId24" Type="http://schemas.openxmlformats.org/officeDocument/2006/relationships/image" Target="../media/image50.png"/><Relationship Id="rId32" Type="http://schemas.openxmlformats.org/officeDocument/2006/relationships/image" Target="../media/image58.png"/><Relationship Id="rId37" Type="http://schemas.openxmlformats.org/officeDocument/2006/relationships/image" Target="../media/image63.svg"/><Relationship Id="rId40" Type="http://schemas.openxmlformats.org/officeDocument/2006/relationships/image" Target="../media/image66.png"/><Relationship Id="rId45" Type="http://schemas.openxmlformats.org/officeDocument/2006/relationships/image" Target="../media/image71.svg"/><Relationship Id="rId53" Type="http://schemas.openxmlformats.org/officeDocument/2006/relationships/image" Target="../media/image79.svg"/><Relationship Id="rId5" Type="http://schemas.openxmlformats.org/officeDocument/2006/relationships/image" Target="../media/image31.svg"/><Relationship Id="rId10" Type="http://schemas.openxmlformats.org/officeDocument/2006/relationships/image" Target="../media/image36.png"/><Relationship Id="rId19" Type="http://schemas.openxmlformats.org/officeDocument/2006/relationships/image" Target="../media/image45.svg"/><Relationship Id="rId31" Type="http://schemas.openxmlformats.org/officeDocument/2006/relationships/image" Target="../media/image57.svg"/><Relationship Id="rId44" Type="http://schemas.openxmlformats.org/officeDocument/2006/relationships/image" Target="../media/image70.png"/><Relationship Id="rId52" Type="http://schemas.openxmlformats.org/officeDocument/2006/relationships/image" Target="../media/image78.pn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 Id="rId22" Type="http://schemas.openxmlformats.org/officeDocument/2006/relationships/image" Target="../media/image48.png"/><Relationship Id="rId27" Type="http://schemas.openxmlformats.org/officeDocument/2006/relationships/image" Target="../media/image53.svg"/><Relationship Id="rId30" Type="http://schemas.openxmlformats.org/officeDocument/2006/relationships/image" Target="../media/image56.png"/><Relationship Id="rId35" Type="http://schemas.openxmlformats.org/officeDocument/2006/relationships/image" Target="../media/image61.svg"/><Relationship Id="rId43" Type="http://schemas.openxmlformats.org/officeDocument/2006/relationships/image" Target="../media/image69.svg"/><Relationship Id="rId48" Type="http://schemas.openxmlformats.org/officeDocument/2006/relationships/image" Target="../media/image74.png"/><Relationship Id="rId8" Type="http://schemas.openxmlformats.org/officeDocument/2006/relationships/image" Target="../media/image34.png"/><Relationship Id="rId51" Type="http://schemas.openxmlformats.org/officeDocument/2006/relationships/image" Target="../media/image77.svg"/><Relationship Id="rId3" Type="http://schemas.openxmlformats.org/officeDocument/2006/relationships/image" Target="../media/image29.svg"/><Relationship Id="rId12" Type="http://schemas.openxmlformats.org/officeDocument/2006/relationships/image" Target="../media/image38.png"/><Relationship Id="rId17" Type="http://schemas.openxmlformats.org/officeDocument/2006/relationships/image" Target="../media/image43.svg"/><Relationship Id="rId25" Type="http://schemas.openxmlformats.org/officeDocument/2006/relationships/image" Target="../media/image51.svg"/><Relationship Id="rId33" Type="http://schemas.openxmlformats.org/officeDocument/2006/relationships/image" Target="../media/image59.svg"/><Relationship Id="rId38" Type="http://schemas.openxmlformats.org/officeDocument/2006/relationships/image" Target="../media/image64.png"/><Relationship Id="rId46" Type="http://schemas.openxmlformats.org/officeDocument/2006/relationships/image" Target="../media/image72.png"/><Relationship Id="rId20" Type="http://schemas.openxmlformats.org/officeDocument/2006/relationships/image" Target="../media/image46.png"/><Relationship Id="rId41" Type="http://schemas.openxmlformats.org/officeDocument/2006/relationships/image" Target="../media/image67.svg"/><Relationship Id="rId54" Type="http://schemas.openxmlformats.org/officeDocument/2006/relationships/image" Target="../media/image80.png"/><Relationship Id="rId1" Type="http://schemas.openxmlformats.org/officeDocument/2006/relationships/slideMaster" Target="../slideMasters/slideMaster2.xml"/><Relationship Id="rId6" Type="http://schemas.openxmlformats.org/officeDocument/2006/relationships/image" Target="../media/image32.png"/><Relationship Id="rId15" Type="http://schemas.openxmlformats.org/officeDocument/2006/relationships/image" Target="../media/image41.svg"/><Relationship Id="rId23" Type="http://schemas.openxmlformats.org/officeDocument/2006/relationships/image" Target="../media/image49.svg"/><Relationship Id="rId28" Type="http://schemas.openxmlformats.org/officeDocument/2006/relationships/image" Target="../media/image54.png"/><Relationship Id="rId36" Type="http://schemas.openxmlformats.org/officeDocument/2006/relationships/image" Target="../media/image62.png"/><Relationship Id="rId49" Type="http://schemas.openxmlformats.org/officeDocument/2006/relationships/image" Target="../media/image75.svg"/></Relationships>
</file>

<file path=ppt/slideLayouts/_rels/slideLayout72.xml.rels><?xml version="1.0" encoding="UTF-8" standalone="yes"?>
<Relationships xmlns="http://schemas.openxmlformats.org/package/2006/relationships"><Relationship Id="rId13" Type="http://schemas.openxmlformats.org/officeDocument/2006/relationships/image" Target="../media/image93.svg"/><Relationship Id="rId18" Type="http://schemas.openxmlformats.org/officeDocument/2006/relationships/image" Target="../media/image98.png"/><Relationship Id="rId26" Type="http://schemas.openxmlformats.org/officeDocument/2006/relationships/image" Target="../media/image106.png"/><Relationship Id="rId39" Type="http://schemas.openxmlformats.org/officeDocument/2006/relationships/image" Target="../media/image119.svg"/><Relationship Id="rId21" Type="http://schemas.openxmlformats.org/officeDocument/2006/relationships/image" Target="../media/image101.svg"/><Relationship Id="rId34" Type="http://schemas.openxmlformats.org/officeDocument/2006/relationships/image" Target="../media/image114.png"/><Relationship Id="rId42" Type="http://schemas.openxmlformats.org/officeDocument/2006/relationships/image" Target="../media/image122.png"/><Relationship Id="rId47" Type="http://schemas.openxmlformats.org/officeDocument/2006/relationships/image" Target="../media/image127.svg"/><Relationship Id="rId50" Type="http://schemas.openxmlformats.org/officeDocument/2006/relationships/image" Target="../media/image130.png"/><Relationship Id="rId55" Type="http://schemas.openxmlformats.org/officeDocument/2006/relationships/image" Target="../media/image135.svg"/><Relationship Id="rId7" Type="http://schemas.openxmlformats.org/officeDocument/2006/relationships/image" Target="../media/image87.svg"/><Relationship Id="rId2" Type="http://schemas.openxmlformats.org/officeDocument/2006/relationships/image" Target="../media/image82.png"/><Relationship Id="rId16" Type="http://schemas.openxmlformats.org/officeDocument/2006/relationships/image" Target="../media/image96.png"/><Relationship Id="rId29" Type="http://schemas.openxmlformats.org/officeDocument/2006/relationships/image" Target="../media/image109.svg"/><Relationship Id="rId11" Type="http://schemas.openxmlformats.org/officeDocument/2006/relationships/image" Target="../media/image91.svg"/><Relationship Id="rId24" Type="http://schemas.openxmlformats.org/officeDocument/2006/relationships/image" Target="../media/image104.png"/><Relationship Id="rId32" Type="http://schemas.openxmlformats.org/officeDocument/2006/relationships/image" Target="../media/image112.png"/><Relationship Id="rId37" Type="http://schemas.openxmlformats.org/officeDocument/2006/relationships/image" Target="../media/image117.svg"/><Relationship Id="rId40" Type="http://schemas.openxmlformats.org/officeDocument/2006/relationships/image" Target="../media/image120.png"/><Relationship Id="rId45" Type="http://schemas.openxmlformats.org/officeDocument/2006/relationships/image" Target="../media/image125.svg"/><Relationship Id="rId53" Type="http://schemas.openxmlformats.org/officeDocument/2006/relationships/image" Target="../media/image133.svg"/><Relationship Id="rId5" Type="http://schemas.openxmlformats.org/officeDocument/2006/relationships/image" Target="../media/image85.svg"/><Relationship Id="rId10" Type="http://schemas.openxmlformats.org/officeDocument/2006/relationships/image" Target="../media/image90.png"/><Relationship Id="rId19" Type="http://schemas.openxmlformats.org/officeDocument/2006/relationships/image" Target="../media/image99.svg"/><Relationship Id="rId31" Type="http://schemas.openxmlformats.org/officeDocument/2006/relationships/image" Target="../media/image111.svg"/><Relationship Id="rId44" Type="http://schemas.openxmlformats.org/officeDocument/2006/relationships/image" Target="../media/image124.png"/><Relationship Id="rId52" Type="http://schemas.openxmlformats.org/officeDocument/2006/relationships/image" Target="../media/image132.png"/><Relationship Id="rId4" Type="http://schemas.openxmlformats.org/officeDocument/2006/relationships/image" Target="../media/image84.png"/><Relationship Id="rId9" Type="http://schemas.openxmlformats.org/officeDocument/2006/relationships/image" Target="../media/image89.svg"/><Relationship Id="rId14" Type="http://schemas.openxmlformats.org/officeDocument/2006/relationships/image" Target="../media/image94.png"/><Relationship Id="rId22" Type="http://schemas.openxmlformats.org/officeDocument/2006/relationships/image" Target="../media/image102.png"/><Relationship Id="rId27" Type="http://schemas.openxmlformats.org/officeDocument/2006/relationships/image" Target="../media/image107.svg"/><Relationship Id="rId30" Type="http://schemas.openxmlformats.org/officeDocument/2006/relationships/image" Target="../media/image110.png"/><Relationship Id="rId35" Type="http://schemas.openxmlformats.org/officeDocument/2006/relationships/image" Target="../media/image115.svg"/><Relationship Id="rId43" Type="http://schemas.openxmlformats.org/officeDocument/2006/relationships/image" Target="../media/image123.svg"/><Relationship Id="rId48" Type="http://schemas.openxmlformats.org/officeDocument/2006/relationships/image" Target="../media/image128.png"/><Relationship Id="rId8" Type="http://schemas.openxmlformats.org/officeDocument/2006/relationships/image" Target="../media/image88.png"/><Relationship Id="rId51" Type="http://schemas.openxmlformats.org/officeDocument/2006/relationships/image" Target="../media/image131.svg"/><Relationship Id="rId3" Type="http://schemas.openxmlformats.org/officeDocument/2006/relationships/image" Target="../media/image83.svg"/><Relationship Id="rId12" Type="http://schemas.openxmlformats.org/officeDocument/2006/relationships/image" Target="../media/image92.png"/><Relationship Id="rId17" Type="http://schemas.openxmlformats.org/officeDocument/2006/relationships/image" Target="../media/image97.svg"/><Relationship Id="rId25" Type="http://schemas.openxmlformats.org/officeDocument/2006/relationships/image" Target="../media/image105.svg"/><Relationship Id="rId33" Type="http://schemas.openxmlformats.org/officeDocument/2006/relationships/image" Target="../media/image113.svg"/><Relationship Id="rId38" Type="http://schemas.openxmlformats.org/officeDocument/2006/relationships/image" Target="../media/image118.png"/><Relationship Id="rId46" Type="http://schemas.openxmlformats.org/officeDocument/2006/relationships/image" Target="../media/image126.png"/><Relationship Id="rId20" Type="http://schemas.openxmlformats.org/officeDocument/2006/relationships/image" Target="../media/image100.png"/><Relationship Id="rId41" Type="http://schemas.openxmlformats.org/officeDocument/2006/relationships/image" Target="../media/image121.svg"/><Relationship Id="rId54" Type="http://schemas.openxmlformats.org/officeDocument/2006/relationships/image" Target="../media/image134.png"/><Relationship Id="rId1" Type="http://schemas.openxmlformats.org/officeDocument/2006/relationships/slideMaster" Target="../slideMasters/slideMaster2.xml"/><Relationship Id="rId6" Type="http://schemas.openxmlformats.org/officeDocument/2006/relationships/image" Target="../media/image86.png"/><Relationship Id="rId15" Type="http://schemas.openxmlformats.org/officeDocument/2006/relationships/image" Target="../media/image95.svg"/><Relationship Id="rId23" Type="http://schemas.openxmlformats.org/officeDocument/2006/relationships/image" Target="../media/image103.svg"/><Relationship Id="rId28" Type="http://schemas.openxmlformats.org/officeDocument/2006/relationships/image" Target="../media/image108.png"/><Relationship Id="rId36" Type="http://schemas.openxmlformats.org/officeDocument/2006/relationships/image" Target="../media/image116.png"/><Relationship Id="rId49" Type="http://schemas.openxmlformats.org/officeDocument/2006/relationships/image" Target="../media/image129.sv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2876357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50913141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63125043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086412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4447461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7043312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4706475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83602703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5332140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1613351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455314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716552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83199983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18874312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6705347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798720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6846199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69769610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36234357"/>
      </p:ext>
    </p:extLst>
  </p:cSld>
  <p:clrMapOvr>
    <a:overrideClrMapping bg1="dk1" tx1="lt1" bg2="dk2" tx2="lt2" accent1="accent1" accent2="accent2" accent3="accent3" accent4="accent4" accent5="accent5" accent6="accent6" hlink="hlink" folHlink="folHlink"/>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864724130"/>
      </p:ext>
    </p:extLst>
  </p:cSld>
  <p:clrMapOvr>
    <a:overrideClrMapping bg1="dk1" tx1="lt1" bg2="dk2" tx2="lt2" accent1="accent1" accent2="accent2" accent3="accent3" accent4="accent4" accent5="accent5" accent6="accent6" hlink="hlink" folHlink="folHlink"/>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6710752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92132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161437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1655037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0"/>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89"/>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3"/>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6"/>
            <a:ext cx="16224323"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2"/>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2" y="5678661"/>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41"/>
            <a:ext cx="16224323"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spTree>
    <p:extLst>
      <p:ext uri="{BB962C8B-B14F-4D97-AF65-F5344CB8AC3E}">
        <p14:creationId xmlns:p14="http://schemas.microsoft.com/office/powerpoint/2010/main" val="2557639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3"/>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8"/>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5"/>
            <a:ext cx="16223331"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3"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5" y="838202"/>
            <a:ext cx="68580" cy="386303"/>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5"/>
            <a:ext cx="13817600" cy="568801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9" y="2269323"/>
            <a:ext cx="4435365" cy="5784615"/>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40" y="2269309"/>
            <a:ext cx="4435365" cy="5784617"/>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3"/>
            <a:ext cx="4321061" cy="5784601"/>
          </a:xfrm>
        </p:spPr>
        <p:txBody>
          <a:bodyPr>
            <a:no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1" y="4427970"/>
            <a:ext cx="4333761" cy="3625956"/>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9" y="2269323"/>
            <a:ext cx="4435365" cy="5784615"/>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40" y="2269309"/>
            <a:ext cx="4435365" cy="5784617"/>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6" y="2269308"/>
            <a:ext cx="4333871" cy="1942331"/>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8669807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25470276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15276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1" y="1"/>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2"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5" y="838201"/>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3"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2" y="2281783"/>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5" y="838201"/>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5" y="2281781"/>
            <a:ext cx="8289921" cy="5109619"/>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5" y="838201"/>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3" y="4284137"/>
            <a:ext cx="6821447" cy="2860368"/>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6"/>
            <a:ext cx="6620767"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6"/>
            <a:ext cx="6531859"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5" y="838201"/>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6"/>
            <a:ext cx="6620760" cy="5067855"/>
          </a:xfrm>
        </p:spPr>
        <p:txBody>
          <a:bodyPr>
            <a:normAutofit/>
          </a:bodyPr>
          <a:lstStyle>
            <a:lvl1pPr marL="304784" indent="-304784">
              <a:buClr>
                <a:schemeClr val="accent1"/>
              </a:buClr>
              <a:buFont typeface="Arial" panose="020B0604020202020204" pitchFamily="34" charset="0"/>
              <a:buChar char="•"/>
              <a:defRPr sz="2600"/>
            </a:lvl1pPr>
            <a:lvl2pPr marL="914354" indent="-304784">
              <a:buClr>
                <a:schemeClr val="accent1"/>
              </a:buClr>
              <a:buFont typeface="Arial" panose="020B0604020202020204" pitchFamily="34" charset="0"/>
              <a:buChar char="•"/>
              <a:defRPr sz="2600"/>
            </a:lvl2pPr>
            <a:lvl3pPr marL="1523925" indent="-304784">
              <a:buClr>
                <a:schemeClr val="accent1"/>
              </a:buClr>
              <a:buFont typeface="Arial" panose="020B0604020202020204" pitchFamily="34" charset="0"/>
              <a:buChar char="•"/>
              <a:defRPr sz="2600"/>
            </a:lvl3pPr>
            <a:lvl4pPr marL="2133493" indent="-304784">
              <a:buClr>
                <a:schemeClr val="accent1"/>
              </a:buClr>
              <a:buFont typeface="Arial" panose="020B0604020202020204" pitchFamily="34" charset="0"/>
              <a:buChar char="•"/>
              <a:defRPr sz="2600"/>
            </a:lvl4pPr>
            <a:lvl5pPr marL="2743062" indent="-304784">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1"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6"/>
            <a:ext cx="6519160"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9"/>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9"/>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5" y="838201"/>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9"/>
          </a:xfrm>
        </p:spPr>
        <p:txBody>
          <a:bodyPr>
            <a:normAutofit/>
          </a:bodyPr>
          <a:lstStyle>
            <a:lvl1pPr marL="342891" indent="-342891">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40288007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72619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1"/>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7"/>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3602493"/>
            <a:ext cx="4546311" cy="1269687"/>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2"/>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4"/>
            <a:ext cx="4546304" cy="494759"/>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6"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4"/>
            <a:ext cx="8937724" cy="4806951"/>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1"/>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8" y="2777437"/>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3"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4"/>
            <a:ext cx="4546304" cy="494759"/>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4"/>
            <a:ext cx="8865716" cy="4806951"/>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3666837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202422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26577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1"/>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4"/>
            <a:ext cx="5205893" cy="486833"/>
          </a:xfrm>
        </p:spPr>
        <p:txBody>
          <a:bodyPr>
            <a:normAutofit/>
          </a:bodyPr>
          <a:lstStyle>
            <a:lvl1pPr marL="0" indent="0" algn="l">
              <a:buNone/>
              <a:defRPr sz="2800">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9"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2" y="4988729"/>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60"/>
            <a:ext cx="6753340" cy="486833"/>
          </a:xfrm>
        </p:spPr>
        <p:txBody>
          <a:bodyPr>
            <a:normAutofit/>
          </a:bodyPr>
          <a:lstStyle>
            <a:lvl1pPr marL="0" indent="0" algn="l">
              <a:buNone/>
              <a:defRPr sz="2933">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64948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55683251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C8B8-0A74-4353-AFA1-0CA2B0918ED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9F016F-1375-4216-98A4-CC52D1C342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F08C9A-9D4E-4C41-9A64-1799D3F11F0F}"/>
              </a:ext>
            </a:extLst>
          </p:cNvPr>
          <p:cNvSpPr>
            <a:spLocks noGrp="1"/>
          </p:cNvSpPr>
          <p:nvPr>
            <p:ph type="dt" sz="half" idx="10"/>
          </p:nvPr>
        </p:nvSpPr>
        <p:spPr/>
        <p:txBody>
          <a:bodyPr/>
          <a:lstStyle/>
          <a:p>
            <a:fld id="{936B4EE6-45FD-4498-B8C2-91BC04128C21}" type="datetime1">
              <a:rPr lang="en-GB" smtClean="0"/>
              <a:t>03/11/2023</a:t>
            </a:fld>
            <a:endParaRPr lang="en-GB"/>
          </a:p>
        </p:txBody>
      </p:sp>
      <p:sp>
        <p:nvSpPr>
          <p:cNvPr id="5" name="Footer Placeholder 4">
            <a:extLst>
              <a:ext uri="{FF2B5EF4-FFF2-40B4-BE49-F238E27FC236}">
                <a16:creationId xmlns:a16="http://schemas.microsoft.com/office/drawing/2014/main" id="{9F558834-691A-459D-B3E5-E4900C4C1B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337201-5144-4336-A9DF-4305DD307097}"/>
              </a:ext>
            </a:extLst>
          </p:cNvPr>
          <p:cNvSpPr>
            <a:spLocks noGrp="1"/>
          </p:cNvSpPr>
          <p:nvPr>
            <p:ph type="sldNum" sz="quarter" idx="12"/>
          </p:nvPr>
        </p:nvSpPr>
        <p:spPr/>
        <p:txBody>
          <a:bodyPr/>
          <a:lstStyle/>
          <a:p>
            <a:fld id="{27355F34-D928-4933-AEEF-DCC3DF458A68}" type="slidenum">
              <a:rPr lang="en-GB" smtClean="0"/>
              <a:t>‹#›</a:t>
            </a:fld>
            <a:endParaRPr lang="en-GB"/>
          </a:p>
        </p:txBody>
      </p:sp>
    </p:spTree>
    <p:extLst>
      <p:ext uri="{BB962C8B-B14F-4D97-AF65-F5344CB8AC3E}">
        <p14:creationId xmlns:p14="http://schemas.microsoft.com/office/powerpoint/2010/main" val="11264792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5"/>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9034960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190200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051574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729374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1782758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5170709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1635291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5444610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46288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8607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03236450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9361D-56C1-44C0-9685-C814F9D316AA}"/>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3" name="Footer Placeholder 2">
            <a:extLst>
              <a:ext uri="{FF2B5EF4-FFF2-40B4-BE49-F238E27FC236}">
                <a16:creationId xmlns:a16="http://schemas.microsoft.com/office/drawing/2014/main" id="{8EF61679-27F6-4397-A56C-A250DC7DD73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87633EC-B7E4-484E-9745-1DD11C33C3DF}"/>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3818232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24BD3-AA4B-4C33-95B7-448E8BE29431}"/>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1F3C4F18-A417-4FB2-8B57-6305C0CE68C2}"/>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276CA0-0DFD-4509-97C4-B834427E1107}"/>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5" name="Footer Placeholder 4">
            <a:extLst>
              <a:ext uri="{FF2B5EF4-FFF2-40B4-BE49-F238E27FC236}">
                <a16:creationId xmlns:a16="http://schemas.microsoft.com/office/drawing/2014/main" id="{3A60F067-142A-4D4C-A71A-6287AFA9AE7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1FC727B-8AD5-4A16-9175-99F5270DDEF8}"/>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83638732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0"/>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89"/>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3"/>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75991744"/>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379295344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Highly 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3" y="964348"/>
            <a:ext cx="9447662" cy="260890"/>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a:t>
            </a:r>
            <a:r>
              <a:rPr lang="en-US" sz="1600" b="0">
                <a:solidFill>
                  <a:schemeClr val="accent1">
                    <a:lumMod val="50000"/>
                  </a:schemeClr>
                </a:solidFill>
                <a:latin typeface="Arial" panose="020B0604020202020204" pitchFamily="34" charset="0"/>
                <a:cs typeface="Arial" panose="020B0604020202020204" pitchFamily="34" charset="0"/>
              </a:rPr>
              <a:t> </a:t>
            </a:r>
            <a:r>
              <a:rPr lang="en-US" sz="1600" b="1" i="0">
                <a:solidFill>
                  <a:srgbClr val="FF0000"/>
                </a:solidFill>
                <a:latin typeface="Arial" panose="020B0604020202020204" pitchFamily="34" charset="0"/>
                <a:ea typeface="Calibri" charset="0"/>
                <a:cs typeface="Arial" panose="020B0604020202020204" pitchFamily="34" charset="0"/>
              </a:rPr>
              <a:t>HIGHLY CONFIDENTIAL </a:t>
            </a:r>
          </a:p>
        </p:txBody>
      </p:sp>
      <p:sp>
        <p:nvSpPr>
          <p:cNvPr id="13" name="Text Placeholder 19">
            <a:extLst>
              <a:ext uri="{FF2B5EF4-FFF2-40B4-BE49-F238E27FC236}">
                <a16:creationId xmlns:a16="http://schemas.microsoft.com/office/drawing/2014/main" id="{FDED6792-52A8-4DB4-97BD-60D256DE2531}"/>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83F51D43-FA0A-4D82-A9A3-BB4488E1105E}"/>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8" name="Text Placeholder 28">
            <a:extLst>
              <a:ext uri="{FF2B5EF4-FFF2-40B4-BE49-F238E27FC236}">
                <a16:creationId xmlns:a16="http://schemas.microsoft.com/office/drawing/2014/main" id="{AABBAC1D-9243-4922-B6AF-F45A6BE6A55F}"/>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9" name="Text Placeholder 17">
            <a:extLst>
              <a:ext uri="{FF2B5EF4-FFF2-40B4-BE49-F238E27FC236}">
                <a16:creationId xmlns:a16="http://schemas.microsoft.com/office/drawing/2014/main" id="{A3D607BC-726C-471A-A652-E410EF39AA9E}"/>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266FD7D8-5C35-404A-8AC8-DD52E889EE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B178D9CB-1818-1648-BC5B-2A95F7F4987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3270212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CONFIDENTIAL </a:t>
            </a:r>
          </a:p>
        </p:txBody>
      </p:sp>
      <p:sp>
        <p:nvSpPr>
          <p:cNvPr id="13" name="Text Placeholder 19">
            <a:extLst>
              <a:ext uri="{FF2B5EF4-FFF2-40B4-BE49-F238E27FC236}">
                <a16:creationId xmlns:a16="http://schemas.microsoft.com/office/drawing/2014/main" id="{15856FCF-525B-48ED-AE7A-5B0451B80BFD}"/>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03840C8-E37E-4839-BF72-FFE66280D393}"/>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4A87B4A6-265E-4752-9529-01E32739E45D}"/>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3CF999BC-76E7-46F4-AF23-F876988A30D3}"/>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7F6F373A-1085-714A-8360-B3F9BEE452A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438510CB-EA0B-3440-8D35-11B956099191}"/>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3531663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Intern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INTERNAL </a:t>
            </a:r>
          </a:p>
        </p:txBody>
      </p:sp>
      <p:sp>
        <p:nvSpPr>
          <p:cNvPr id="13" name="Text Placeholder 19">
            <a:extLst>
              <a:ext uri="{FF2B5EF4-FFF2-40B4-BE49-F238E27FC236}">
                <a16:creationId xmlns:a16="http://schemas.microsoft.com/office/drawing/2014/main" id="{AC37F67E-001B-454A-BA93-28AA1757079F}"/>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68FE6AAD-26A7-4436-AD78-C022EF3EA2D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7547591-E4E8-4040-A0B1-C83856FDB4B5}"/>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21949EC1-2604-44DE-9818-C7101A965A75}"/>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1EC6E92D-BED8-2940-A83E-5DE77FFFF14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3D67CAA9-5490-9A4F-9094-8C50E3101F7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3031756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098710" y="972193"/>
            <a:ext cx="9447662" cy="282796"/>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PUBLIC </a:t>
            </a:r>
          </a:p>
        </p:txBody>
      </p:sp>
      <p:sp>
        <p:nvSpPr>
          <p:cNvPr id="13" name="Text Placeholder 19">
            <a:extLst>
              <a:ext uri="{FF2B5EF4-FFF2-40B4-BE49-F238E27FC236}">
                <a16:creationId xmlns:a16="http://schemas.microsoft.com/office/drawing/2014/main" id="{B92AB341-8B1A-4762-8DB5-C54DE15467D0}"/>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D0B8A5F-A850-4E3A-8939-3AC26171410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C7893B0-E30C-48F8-9435-638350487021}"/>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8EC077D8-7E62-4C91-B16E-DC4FE4DBFBA4}"/>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C7D04CD8-46AE-EE46-BB62-E3334C9A6D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53E5D389-5F92-ED4F-B8B6-C07B72BF0ED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843932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113602074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18633814"/>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267976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73262749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72432389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131551736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338812553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87783297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381563228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39890397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17499724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0721211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79589836"/>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image" Target="../media/image27.jpeg"/><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image" Target="../media/image27.jpeg"/><Relationship Id="rId5" Type="http://schemas.openxmlformats.org/officeDocument/2006/relationships/theme" Target="../theme/theme3.xml"/><Relationship Id="rId4" Type="http://schemas.openxmlformats.org/officeDocument/2006/relationships/slideLayout" Target="../slideLayouts/slideLayout8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26" Type="http://schemas.openxmlformats.org/officeDocument/2006/relationships/slideLayout" Target="../slideLayouts/slideLayout113.xml"/><Relationship Id="rId3" Type="http://schemas.openxmlformats.org/officeDocument/2006/relationships/slideLayout" Target="../slideLayouts/slideLayout90.xml"/><Relationship Id="rId21" Type="http://schemas.openxmlformats.org/officeDocument/2006/relationships/slideLayout" Target="../slideLayouts/slideLayout108.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5" Type="http://schemas.openxmlformats.org/officeDocument/2006/relationships/slideLayout" Target="../slideLayouts/slideLayout112.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slideLayout" Target="../slideLayouts/slideLayout107.xml"/><Relationship Id="rId29" Type="http://schemas.openxmlformats.org/officeDocument/2006/relationships/slideLayout" Target="../slideLayouts/slideLayout116.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24" Type="http://schemas.openxmlformats.org/officeDocument/2006/relationships/slideLayout" Target="../slideLayouts/slideLayout111.xml"/><Relationship Id="rId32" Type="http://schemas.openxmlformats.org/officeDocument/2006/relationships/theme" Target="../theme/theme4.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23" Type="http://schemas.openxmlformats.org/officeDocument/2006/relationships/slideLayout" Target="../slideLayouts/slideLayout110.xml"/><Relationship Id="rId28" Type="http://schemas.openxmlformats.org/officeDocument/2006/relationships/slideLayout" Target="../slideLayouts/slideLayout115.xml"/><Relationship Id="rId10" Type="http://schemas.openxmlformats.org/officeDocument/2006/relationships/slideLayout" Target="../slideLayouts/slideLayout97.xml"/><Relationship Id="rId19" Type="http://schemas.openxmlformats.org/officeDocument/2006/relationships/slideLayout" Target="../slideLayouts/slideLayout106.xml"/><Relationship Id="rId31" Type="http://schemas.openxmlformats.org/officeDocument/2006/relationships/slideLayout" Target="../slideLayouts/slideLayout118.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 Id="rId22" Type="http://schemas.openxmlformats.org/officeDocument/2006/relationships/slideLayout" Target="../slideLayouts/slideLayout109.xml"/><Relationship Id="rId27" Type="http://schemas.openxmlformats.org/officeDocument/2006/relationships/slideLayout" Target="../slideLayouts/slideLayout114.xml"/><Relationship Id="rId30" Type="http://schemas.openxmlformats.org/officeDocument/2006/relationships/slideLayout" Target="../slideLayouts/slideLayout1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525617772"/>
      </p:ext>
    </p:extLst>
  </p:cSld>
  <p:clrMap bg1="lt1" tx1="dk1" bg2="lt2" tx2="dk2" accent1="accent1" accent2="accent2" accent3="accent3" accent4="accent4" accent5="accent5" accent6="accent6" hlink="hlink" folHlink="folHlink"/>
  <p:sldLayoutIdLst>
    <p:sldLayoutId id="2147483859" r:id="rId1"/>
    <p:sldLayoutId id="2147483821" r:id="rId2"/>
    <p:sldLayoutId id="2147483718" r:id="rId3"/>
    <p:sldLayoutId id="2147483773" r:id="rId4"/>
    <p:sldLayoutId id="2147483776" r:id="rId5"/>
    <p:sldLayoutId id="2147483778" r:id="rId6"/>
    <p:sldLayoutId id="2147483779" r:id="rId7"/>
    <p:sldLayoutId id="2147483781" r:id="rId8"/>
    <p:sldLayoutId id="2147483782" r:id="rId9"/>
    <p:sldLayoutId id="2147483784" r:id="rId10"/>
    <p:sldLayoutId id="2147483785" r:id="rId11"/>
    <p:sldLayoutId id="2147483808" r:id="rId12"/>
    <p:sldLayoutId id="2147483809" r:id="rId13"/>
    <p:sldLayoutId id="2147483833" r:id="rId14"/>
    <p:sldLayoutId id="2147483834" r:id="rId15"/>
    <p:sldLayoutId id="2147483835" r:id="rId16"/>
    <p:sldLayoutId id="2147483836" r:id="rId17"/>
    <p:sldLayoutId id="2147483837" r:id="rId18"/>
    <p:sldLayoutId id="2147483838" r:id="rId19"/>
    <p:sldLayoutId id="2147483839" r:id="rId20"/>
    <p:sldLayoutId id="2147483840" r:id="rId21"/>
    <p:sldLayoutId id="2147483841" r:id="rId22"/>
    <p:sldLayoutId id="2147483842" r:id="rId23"/>
    <p:sldLayoutId id="2147483843" r:id="rId24"/>
    <p:sldLayoutId id="2147483844" r:id="rId25"/>
    <p:sldLayoutId id="2147483845" r:id="rId26"/>
    <p:sldLayoutId id="2147483846" r:id="rId27"/>
    <p:sldLayoutId id="2147483694" r:id="rId28"/>
    <p:sldLayoutId id="2147483812" r:id="rId29"/>
    <p:sldLayoutId id="2147483813" r:id="rId30"/>
    <p:sldLayoutId id="2147483814" r:id="rId31"/>
    <p:sldLayoutId id="2147483815" r:id="rId32"/>
    <p:sldLayoutId id="2147483816" r:id="rId33"/>
    <p:sldLayoutId id="2147483817" r:id="rId34"/>
    <p:sldLayoutId id="2147483818" r:id="rId35"/>
    <p:sldLayoutId id="2147483819" r:id="rId36"/>
    <p:sldLayoutId id="2147483820" r:id="rId37"/>
    <p:sldLayoutId id="2147483695" r:id="rId38"/>
    <p:sldLayoutId id="2147483752" r:id="rId39"/>
    <p:sldLayoutId id="2147483763" r:id="rId40"/>
    <p:sldLayoutId id="2147483764" r:id="rId41"/>
    <p:sldLayoutId id="2147483765" r:id="rId42"/>
    <p:sldLayoutId id="2147483847" r:id="rId43"/>
    <p:sldLayoutId id="2147483848" r:id="rId44"/>
    <p:sldLayoutId id="2147483849" r:id="rId45"/>
    <p:sldLayoutId id="2147483850" r:id="rId46"/>
    <p:sldLayoutId id="2147483851" r:id="rId47"/>
    <p:sldLayoutId id="2147483852" r:id="rId48"/>
    <p:sldLayoutId id="2147483696" r:id="rId49"/>
    <p:sldLayoutId id="2147483729" r:id="rId50"/>
    <p:sldLayoutId id="2147483723" r:id="rId51"/>
    <p:sldLayoutId id="2147483697" r:id="rId52"/>
    <p:sldLayoutId id="2147483753" r:id="rId53"/>
    <p:sldLayoutId id="2147483721" r:id="rId54"/>
    <p:sldLayoutId id="2147483698" r:id="rId55"/>
    <p:sldLayoutId id="2147483853" r:id="rId56"/>
    <p:sldLayoutId id="2147483854" r:id="rId57"/>
    <p:sldLayoutId id="2147483742" r:id="rId58"/>
    <p:sldLayoutId id="2147483771" r:id="rId59"/>
    <p:sldLayoutId id="2147483737" r:id="rId60"/>
    <p:sldLayoutId id="2147483772" r:id="rId61"/>
    <p:sldLayoutId id="2147483855" r:id="rId62"/>
    <p:sldLayoutId id="2147483856" r:id="rId63"/>
    <p:sldLayoutId id="2147483730" r:id="rId64"/>
    <p:sldLayoutId id="2147483731" r:id="rId65"/>
    <p:sldLayoutId id="2147483762" r:id="rId66"/>
    <p:sldLayoutId id="2147483786" r:id="rId67"/>
    <p:sldLayoutId id="2147483822" r:id="rId68"/>
    <p:sldLayoutId id="2147483857" r:id="rId69"/>
    <p:sldLayoutId id="2147483824" r:id="rId70"/>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5"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34498954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01" r:id="rId3"/>
    <p:sldLayoutId id="2147483802" r:id="rId4"/>
    <p:sldLayoutId id="2147483803" r:id="rId5"/>
    <p:sldLayoutId id="2147483804" r:id="rId6"/>
    <p:sldLayoutId id="2147483805" r:id="rId7"/>
    <p:sldLayoutId id="2147483806" r:id="rId8"/>
    <p:sldLayoutId id="2147483807" r:id="rId9"/>
    <p:sldLayoutId id="2147483826" r:id="rId10"/>
    <p:sldLayoutId id="2147483827" r:id="rId11"/>
    <p:sldLayoutId id="2147483828" r:id="rId12"/>
    <p:sldLayoutId id="2147483825" r:id="rId13"/>
  </p:sldLayoutIdLst>
  <p:hf hdr="0" ft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6CFAEC-CCC4-4051-8B62-9A2A572DCDC8}"/>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5C26A2-7B26-442A-97F6-3FE1716EB25E}"/>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marL="304792" marR="0" lvl="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 to edit Master text styles</a:t>
            </a:r>
          </a:p>
          <a:p>
            <a:pPr marL="914377" marR="0" lvl="1"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Second level</a:t>
            </a:r>
          </a:p>
          <a:p>
            <a:pPr marL="1523962" marR="0" lvl="2"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Third level</a:t>
            </a:r>
          </a:p>
          <a:p>
            <a:pPr marL="2133547" marR="0" lvl="3"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 level</a:t>
            </a:r>
          </a:p>
          <a:p>
            <a:pPr marL="2743131" marR="0" lvl="4"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Fifth level</a:t>
            </a:r>
            <a:endParaRPr kumimoji="0" lang="en-GB"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B13B4C79-C2F8-F244-81FA-EEBAEAD88B2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CA86F2B6-730B-2748-A4D3-0AC491D68EEA}"/>
              </a:ext>
            </a:extLst>
          </p:cNvPr>
          <p:cNvPicPr>
            <a:picLocks noChangeAspect="1"/>
          </p:cNvPicPr>
          <p:nvPr userDrawn="1"/>
        </p:nvPicPr>
        <p:blipFill>
          <a:blip r:embed="rId6"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9" name="Footer Placeholder 4">
            <a:extLst>
              <a:ext uri="{FF2B5EF4-FFF2-40B4-BE49-F238E27FC236}">
                <a16:creationId xmlns:a16="http://schemas.microsoft.com/office/drawing/2014/main" id="{871C2B87-9182-C64E-A2B0-6BA914F5DD2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5E981C0F-A814-E24D-9434-1DE11324BD6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7330160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Lst>
  <p:hf hdr="0" ft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marR="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sz="2800" kern="1200">
          <a:solidFill>
            <a:schemeClr val="tx1"/>
          </a:solidFill>
          <a:latin typeface="Arial" panose="020B0604020202020204" pitchFamily="34" charset="0"/>
          <a:ea typeface="+mn-ea"/>
          <a:cs typeface="Arial" panose="020B0604020202020204" pitchFamily="34" charset="0"/>
        </a:defRPr>
      </a:lvl1pPr>
      <a:lvl2pPr marL="91437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400" kern="1200">
          <a:solidFill>
            <a:schemeClr val="tx1"/>
          </a:solidFill>
          <a:latin typeface="Arial" panose="020B0604020202020204" pitchFamily="34" charset="0"/>
          <a:ea typeface="+mn-ea"/>
          <a:cs typeface="Arial" panose="020B0604020202020204" pitchFamily="34" charset="0"/>
        </a:defRPr>
      </a:lvl2pPr>
      <a:lvl3pPr marL="1523962"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213354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4pPr>
      <a:lvl5pPr marL="2743131"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886351757"/>
      </p:ext>
    </p:extLst>
  </p:cSld>
  <p:clrMap bg1="lt1" tx1="dk1" bg2="lt2" tx2="dk2" accent1="accent1" accent2="accent2" accent3="accent3" accent4="accent4" accent5="accent5" accent6="accent6" hlink="hlink" folHlink="folHlink"/>
  <p:sldLayoutIdLst>
    <p:sldLayoutId id="2147483890"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 id="2147483873" r:id="rId15"/>
    <p:sldLayoutId id="2147483874" r:id="rId16"/>
    <p:sldLayoutId id="2147483875" r:id="rId17"/>
    <p:sldLayoutId id="2147483876" r:id="rId18"/>
    <p:sldLayoutId id="2147483877" r:id="rId19"/>
    <p:sldLayoutId id="2147483878" r:id="rId20"/>
    <p:sldLayoutId id="2147483879" r:id="rId21"/>
    <p:sldLayoutId id="2147483880" r:id="rId22"/>
    <p:sldLayoutId id="2147483881" r:id="rId23"/>
    <p:sldLayoutId id="2147483882" r:id="rId24"/>
    <p:sldLayoutId id="2147483883" r:id="rId25"/>
    <p:sldLayoutId id="2147483884" r:id="rId26"/>
    <p:sldLayoutId id="2147483885" r:id="rId27"/>
    <p:sldLayoutId id="2147483886" r:id="rId28"/>
    <p:sldLayoutId id="2147483887" r:id="rId29"/>
    <p:sldLayoutId id="2147483888" r:id="rId30"/>
    <p:sldLayoutId id="2147483889" r:id="rId31"/>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0.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9.xml"/><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7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7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2.png"/><Relationship Id="rId7" Type="http://schemas.openxmlformats.org/officeDocument/2006/relationships/image" Target="../media/image151.png"/><Relationship Id="rId2" Type="http://schemas.openxmlformats.org/officeDocument/2006/relationships/notesSlide" Target="../notesSlides/notesSlide12.xml"/><Relationship Id="rId1" Type="http://schemas.openxmlformats.org/officeDocument/2006/relationships/slideLayout" Target="../slideLayouts/slideLayout74.xml"/><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image" Target="../media/image153.png"/></Relationships>
</file>

<file path=ppt/slides/_rels/slide14.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3.xml"/><Relationship Id="rId1" Type="http://schemas.openxmlformats.org/officeDocument/2006/relationships/slideLayout" Target="../slideLayouts/slideLayout74.xml"/></Relationships>
</file>

<file path=ppt/slides/_rels/slide15.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4.xml"/><Relationship Id="rId1" Type="http://schemas.openxmlformats.org/officeDocument/2006/relationships/slideLayout" Target="../slideLayouts/slideLayout74.xml"/><Relationship Id="rId4" Type="http://schemas.openxmlformats.org/officeDocument/2006/relationships/image" Target="../media/image148.png"/></Relationships>
</file>

<file path=ppt/slides/_rels/slide16.xml.rels><?xml version="1.0" encoding="UTF-8" standalone="yes"?>
<Relationships xmlns="http://schemas.openxmlformats.org/package/2006/relationships"><Relationship Id="rId3" Type="http://schemas.openxmlformats.org/officeDocument/2006/relationships/hyperlink" Target="https://vimeo.com/458879568" TargetMode="External"/><Relationship Id="rId2" Type="http://schemas.openxmlformats.org/officeDocument/2006/relationships/notesSlide" Target="../notesSlides/notesSlide15.xml"/><Relationship Id="rId1" Type="http://schemas.openxmlformats.org/officeDocument/2006/relationships/slideLayout" Target="../slideLayouts/slideLayout7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0.xml"/></Relationships>
</file>

<file path=ppt/slides/_rels/slide18.xml.rels><?xml version="1.0" encoding="UTF-8" standalone="yes"?>
<Relationships xmlns="http://schemas.openxmlformats.org/package/2006/relationships"><Relationship Id="rId3" Type="http://schemas.openxmlformats.org/officeDocument/2006/relationships/hyperlink" Target="https://forms.office.com/r/KTPNsSxbpC" TargetMode="External"/><Relationship Id="rId2" Type="http://schemas.openxmlformats.org/officeDocument/2006/relationships/hyperlink" Target="mailto:stem@sse.com" TargetMode="External"/><Relationship Id="rId1" Type="http://schemas.openxmlformats.org/officeDocument/2006/relationships/slideLayout" Target="../slideLayouts/slideLayout88.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37.png"/><Relationship Id="rId7" Type="http://schemas.openxmlformats.org/officeDocument/2006/relationships/image" Target="../media/image141.jpeg"/><Relationship Id="rId2" Type="http://schemas.openxmlformats.org/officeDocument/2006/relationships/notesSlide" Target="../notesSlides/notesSlide2.xml"/><Relationship Id="rId1" Type="http://schemas.openxmlformats.org/officeDocument/2006/relationships/slideLayout" Target="../slideLayouts/slideLayout80.xml"/><Relationship Id="rId6" Type="http://schemas.openxmlformats.org/officeDocument/2006/relationships/image" Target="../media/image140.jpeg"/><Relationship Id="rId5" Type="http://schemas.openxmlformats.org/officeDocument/2006/relationships/image" Target="../media/image139.jpeg"/><Relationship Id="rId4" Type="http://schemas.openxmlformats.org/officeDocument/2006/relationships/image" Target="../media/image138.jpeg"/></Relationships>
</file>

<file path=ppt/slides/_rels/slide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3.xml"/><Relationship Id="rId1" Type="http://schemas.openxmlformats.org/officeDocument/2006/relationships/slideLayout" Target="../slideLayouts/slideLayout74.xml"/></Relationships>
</file>

<file path=ppt/slides/_rels/slide5.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4.xml"/><Relationship Id="rId1" Type="http://schemas.openxmlformats.org/officeDocument/2006/relationships/slideLayout" Target="../slideLayouts/slideLayout38.xml"/><Relationship Id="rId5" Type="http://schemas.openxmlformats.org/officeDocument/2006/relationships/image" Target="../media/image144.png"/><Relationship Id="rId4" Type="http://schemas.openxmlformats.org/officeDocument/2006/relationships/image" Target="../media/image143.jpeg"/></Relationships>
</file>

<file path=ppt/slides/_rels/slide6.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5.xml"/><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6.xml"/><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4.xml"/></Relationships>
</file>

<file path=ppt/slides/_rels/slide9.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8.xml"/><Relationship Id="rId1" Type="http://schemas.openxmlformats.org/officeDocument/2006/relationships/slideLayout" Target="../slideLayouts/slideLayout74.xml"/><Relationship Id="rId4" Type="http://schemas.openxmlformats.org/officeDocument/2006/relationships/image" Target="../media/image1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GB" dirty="0"/>
              <a:t>STEM EDUCATION PROGRAMME</a:t>
            </a:r>
          </a:p>
          <a:p>
            <a:endParaRPr lang="en-GB" dirty="0"/>
          </a:p>
        </p:txBody>
      </p:sp>
      <p:sp>
        <p:nvSpPr>
          <p:cNvPr id="5" name="TextBox 4">
            <a:extLst>
              <a:ext uri="{FF2B5EF4-FFF2-40B4-BE49-F238E27FC236}">
                <a16:creationId xmlns:a16="http://schemas.microsoft.com/office/drawing/2014/main" id="{6835CABA-D57B-1FDB-0C60-A27BB41829BA}"/>
              </a:ext>
            </a:extLst>
          </p:cNvPr>
          <p:cNvSpPr txBox="1"/>
          <p:nvPr/>
        </p:nvSpPr>
        <p:spPr>
          <a:xfrm>
            <a:off x="1120838" y="2308406"/>
            <a:ext cx="3279880" cy="1200329"/>
          </a:xfrm>
          <a:prstGeom prst="rect">
            <a:avLst/>
          </a:prstGeom>
          <a:solidFill>
            <a:srgbClr val="0097A9"/>
          </a:solidFill>
        </p:spPr>
        <p:txBody>
          <a:bodyPr wrap="square" lIns="91440" tIns="45720" rIns="91440" bIns="4572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FFFFFF"/>
                </a:solidFill>
                <a:effectLst/>
                <a:uLnTx/>
                <a:uFillTx/>
                <a:latin typeface="Arial"/>
                <a:ea typeface="+mn-ea"/>
                <a:cs typeface="Arial"/>
              </a:rPr>
              <a:t>Jobs for the future</a:t>
            </a:r>
            <a:endParaRPr kumimoji="0" lang="en-GB" sz="36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6" name="Text Placeholder 1">
            <a:extLst>
              <a:ext uri="{FF2B5EF4-FFF2-40B4-BE49-F238E27FC236}">
                <a16:creationId xmlns:a16="http://schemas.microsoft.com/office/drawing/2014/main" id="{7946E636-A54D-8354-7B82-AEA5B5F145CF}"/>
              </a:ext>
            </a:extLst>
          </p:cNvPr>
          <p:cNvSpPr>
            <a:spLocks noGrp="1"/>
          </p:cNvSpPr>
          <p:nvPr>
            <p:ph type="body" sz="quarter" idx="18"/>
          </p:nvPr>
        </p:nvSpPr>
        <p:spPr>
          <a:xfrm>
            <a:off x="1117600" y="3856038"/>
            <a:ext cx="5024120" cy="4160202"/>
          </a:xfrm>
        </p:spPr>
        <p:txBody>
          <a:bodyPr>
            <a:normAutofit/>
          </a:bodyPr>
          <a:lstStyle/>
          <a:p>
            <a:r>
              <a:rPr lang="en-GB" sz="2800" b="0" dirty="0">
                <a:latin typeface="Arial"/>
                <a:cs typeface="Arial"/>
              </a:rPr>
              <a:t>Growing gases</a:t>
            </a:r>
          </a:p>
          <a:p>
            <a:endParaRPr lang="en-GB" sz="2800" b="0" dirty="0">
              <a:latin typeface="Arial"/>
              <a:cs typeface="Arial"/>
            </a:endParaRPr>
          </a:p>
          <a:p>
            <a:r>
              <a:rPr lang="en-GB" sz="2800" b="0" i="1" dirty="0">
                <a:latin typeface="Arial"/>
                <a:cs typeface="Arial"/>
              </a:rPr>
              <a:t>LO: To </a:t>
            </a:r>
            <a:r>
              <a:rPr lang="en-GB" sz="2800" i="1" dirty="0">
                <a:latin typeface="Arial"/>
                <a:cs typeface="Arial"/>
              </a:rPr>
              <a:t>understand </a:t>
            </a:r>
            <a:r>
              <a:rPr lang="en-GB" sz="2800" b="0" i="1" dirty="0">
                <a:latin typeface="Arial"/>
                <a:cs typeface="Arial"/>
              </a:rPr>
              <a:t>what Greenhouse Gases are</a:t>
            </a:r>
          </a:p>
          <a:p>
            <a:r>
              <a:rPr lang="en-GB" sz="2800" b="0" i="1" dirty="0">
                <a:latin typeface="Arial"/>
                <a:cs typeface="Arial"/>
              </a:rPr>
              <a:t>To understand the environmental impact of Greenhouse Gases to our planet</a:t>
            </a:r>
            <a:endParaRPr lang="en-GB" sz="2000" dirty="0"/>
          </a:p>
          <a:p>
            <a:endParaRPr lang="en-GB" sz="2800" b="0" dirty="0"/>
          </a:p>
        </p:txBody>
      </p:sp>
    </p:spTree>
    <p:extLst>
      <p:ext uri="{BB962C8B-B14F-4D97-AF65-F5344CB8AC3E}">
        <p14:creationId xmlns:p14="http://schemas.microsoft.com/office/powerpoint/2010/main" val="2223975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a:t>
            </a:r>
          </a:p>
        </p:txBody>
      </p:sp>
      <p:sp>
        <p:nvSpPr>
          <p:cNvPr id="5" name="Content Placeholder 2">
            <a:extLst>
              <a:ext uri="{FF2B5EF4-FFF2-40B4-BE49-F238E27FC236}">
                <a16:creationId xmlns:a16="http://schemas.microsoft.com/office/drawing/2014/main" id="{715C7757-C28B-4EA6-AC2B-1F08C9048D32}"/>
              </a:ext>
            </a:extLst>
          </p:cNvPr>
          <p:cNvSpPr txBox="1">
            <a:spLocks/>
          </p:cNvSpPr>
          <p:nvPr/>
        </p:nvSpPr>
        <p:spPr>
          <a:xfrm>
            <a:off x="1146800" y="3265741"/>
            <a:ext cx="6848742" cy="5688013"/>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vert="horz" wrap="square" lIns="91440" tIns="45720" rIns="91440" bIns="45720" rtlCol="0" anchor="t">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800" dirty="0"/>
              <a:t>Come up with </a:t>
            </a:r>
            <a:endParaRPr lang="en-GB" sz="4800" dirty="0"/>
          </a:p>
          <a:p>
            <a:pPr marL="0" indent="0">
              <a:buNone/>
            </a:pPr>
            <a:r>
              <a:rPr lang="en-US" sz="4800" dirty="0"/>
              <a:t>1 / 2 / 3 things </a:t>
            </a:r>
            <a:endParaRPr lang="en-GB" sz="4800"/>
          </a:p>
          <a:p>
            <a:pPr marL="0" indent="0">
              <a:buNone/>
            </a:pPr>
            <a:r>
              <a:rPr lang="en-US" sz="4800" dirty="0"/>
              <a:t>that have happened </a:t>
            </a:r>
            <a:endParaRPr lang="en-GB" sz="4800"/>
          </a:p>
          <a:p>
            <a:pPr marL="0" indent="0">
              <a:buNone/>
            </a:pPr>
            <a:r>
              <a:rPr lang="en-US" sz="4800" dirty="0"/>
              <a:t>due to humans. </a:t>
            </a:r>
            <a:endParaRPr lang="en-GB" sz="4800">
              <a:cs typeface="Arial" panose="020B0604020202020204"/>
            </a:endParaRPr>
          </a:p>
        </p:txBody>
      </p:sp>
      <p:pic>
        <p:nvPicPr>
          <p:cNvPr id="6" name="Picture 5">
            <a:extLst>
              <a:ext uri="{FF2B5EF4-FFF2-40B4-BE49-F238E27FC236}">
                <a16:creationId xmlns:a16="http://schemas.microsoft.com/office/drawing/2014/main" id="{1CE800BA-2DA7-4735-AA14-2A2C732BC9E4}"/>
              </a:ext>
            </a:extLst>
          </p:cNvPr>
          <p:cNvPicPr>
            <a:picLocks noChangeAspect="1"/>
          </p:cNvPicPr>
          <p:nvPr/>
        </p:nvPicPr>
        <p:blipFill>
          <a:blip r:embed="rId3"/>
          <a:stretch>
            <a:fillRect/>
          </a:stretch>
        </p:blipFill>
        <p:spPr>
          <a:xfrm>
            <a:off x="7906199" y="2438071"/>
            <a:ext cx="7156894" cy="5252484"/>
          </a:xfrm>
          <a:prstGeom prst="rect">
            <a:avLst/>
          </a:prstGeom>
        </p:spPr>
      </p:pic>
    </p:spTree>
    <p:extLst>
      <p:ext uri="{BB962C8B-B14F-4D97-AF65-F5344CB8AC3E}">
        <p14:creationId xmlns:p14="http://schemas.microsoft.com/office/powerpoint/2010/main" val="17475510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a:t>
            </a:r>
          </a:p>
        </p:txBody>
      </p:sp>
      <p:graphicFrame>
        <p:nvGraphicFramePr>
          <p:cNvPr id="7" name="Content Placeholder 9">
            <a:extLst>
              <a:ext uri="{FF2B5EF4-FFF2-40B4-BE49-F238E27FC236}">
                <a16:creationId xmlns:a16="http://schemas.microsoft.com/office/drawing/2014/main" id="{9F82C19F-2CB3-4C4B-8BC4-1B29ADF4130D}"/>
              </a:ext>
            </a:extLst>
          </p:cNvPr>
          <p:cNvGraphicFramePr>
            <a:graphicFrameLocks/>
          </p:cNvGraphicFramePr>
          <p:nvPr>
            <p:extLst>
              <p:ext uri="{D42A27DB-BD31-4B8C-83A1-F6EECF244321}">
                <p14:modId xmlns:p14="http://schemas.microsoft.com/office/powerpoint/2010/main" val="650579412"/>
              </p:ext>
            </p:extLst>
          </p:nvPr>
        </p:nvGraphicFramePr>
        <p:xfrm>
          <a:off x="-435293" y="2505695"/>
          <a:ext cx="9137333" cy="47637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a:extLst>
              <a:ext uri="{FF2B5EF4-FFF2-40B4-BE49-F238E27FC236}">
                <a16:creationId xmlns:a16="http://schemas.microsoft.com/office/drawing/2014/main" id="{0034AEB4-86FB-A3BC-4BCE-DEE15F9E0D27}"/>
              </a:ext>
            </a:extLst>
          </p:cNvPr>
          <p:cNvPicPr>
            <a:picLocks noChangeAspect="1"/>
          </p:cNvPicPr>
          <p:nvPr/>
        </p:nvPicPr>
        <p:blipFill>
          <a:blip r:embed="rId8"/>
          <a:stretch>
            <a:fillRect/>
          </a:stretch>
        </p:blipFill>
        <p:spPr>
          <a:xfrm>
            <a:off x="8111534" y="1874520"/>
            <a:ext cx="6671265" cy="6267818"/>
          </a:xfrm>
          <a:prstGeom prst="rect">
            <a:avLst/>
          </a:prstGeom>
        </p:spPr>
      </p:pic>
    </p:spTree>
    <p:extLst>
      <p:ext uri="{BB962C8B-B14F-4D97-AF65-F5344CB8AC3E}">
        <p14:creationId xmlns:p14="http://schemas.microsoft.com/office/powerpoint/2010/main" val="1182895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Pupil </a:t>
            </a:r>
            <a:r>
              <a:rPr lang="en-US" sz="4000" dirty="0" err="1">
                <a:solidFill>
                  <a:schemeClr val="bg1"/>
                </a:solidFill>
                <a:ea typeface="+mn-lt"/>
                <a:cs typeface="+mn-lt"/>
              </a:rPr>
              <a:t>practise</a:t>
            </a:r>
            <a:endParaRPr lang="en-GB" sz="4000" dirty="0">
              <a:solidFill>
                <a:schemeClr val="bg1"/>
              </a:solidFill>
              <a:ea typeface="+mn-lt"/>
              <a:cs typeface="+mn-lt"/>
            </a:endParaRPr>
          </a:p>
        </p:txBody>
      </p:sp>
      <p:graphicFrame>
        <p:nvGraphicFramePr>
          <p:cNvPr id="4" name="Content Placeholder 9">
            <a:extLst>
              <a:ext uri="{FF2B5EF4-FFF2-40B4-BE49-F238E27FC236}">
                <a16:creationId xmlns:a16="http://schemas.microsoft.com/office/drawing/2014/main" id="{947AB331-AC33-4107-89AC-5C083F0C7A9C}"/>
              </a:ext>
            </a:extLst>
          </p:cNvPr>
          <p:cNvGraphicFramePr>
            <a:graphicFrameLocks/>
          </p:cNvGraphicFramePr>
          <p:nvPr>
            <p:extLst>
              <p:ext uri="{D42A27DB-BD31-4B8C-83A1-F6EECF244321}">
                <p14:modId xmlns:p14="http://schemas.microsoft.com/office/powerpoint/2010/main" val="3642207122"/>
              </p:ext>
            </p:extLst>
          </p:nvPr>
        </p:nvGraphicFramePr>
        <p:xfrm>
          <a:off x="2011708" y="2047590"/>
          <a:ext cx="12172638" cy="5794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 name="Picture 1">
            <a:extLst>
              <a:ext uri="{FF2B5EF4-FFF2-40B4-BE49-F238E27FC236}">
                <a16:creationId xmlns:a16="http://schemas.microsoft.com/office/drawing/2014/main" id="{04ADA1A6-20A5-D0E3-CEF6-1496A893C3C7}"/>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13472861" y="0"/>
            <a:ext cx="2520000" cy="2520000"/>
          </a:xfrm>
          <a:prstGeom prst="rect">
            <a:avLst/>
          </a:prstGeom>
        </p:spPr>
      </p:pic>
    </p:spTree>
    <p:extLst>
      <p:ext uri="{BB962C8B-B14F-4D97-AF65-F5344CB8AC3E}">
        <p14:creationId xmlns:p14="http://schemas.microsoft.com/office/powerpoint/2010/main" val="21407523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Pupil </a:t>
            </a:r>
            <a:r>
              <a:rPr lang="en-US" sz="4000" dirty="0" err="1">
                <a:solidFill>
                  <a:schemeClr val="bg1"/>
                </a:solidFill>
                <a:ea typeface="+mn-lt"/>
                <a:cs typeface="+mn-lt"/>
              </a:rPr>
              <a:t>practise</a:t>
            </a:r>
            <a:endParaRPr lang="en-GB" sz="4000" dirty="0">
              <a:solidFill>
                <a:schemeClr val="bg1"/>
              </a:solidFill>
              <a:ea typeface="+mn-lt"/>
              <a:cs typeface="+mn-lt"/>
            </a:endParaRPr>
          </a:p>
        </p:txBody>
      </p:sp>
      <p:pic>
        <p:nvPicPr>
          <p:cNvPr id="4" name="Picture 3">
            <a:extLst>
              <a:ext uri="{FF2B5EF4-FFF2-40B4-BE49-F238E27FC236}">
                <a16:creationId xmlns:a16="http://schemas.microsoft.com/office/drawing/2014/main" id="{BC089B88-D20A-160A-9952-8DC183273DB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06933" y="2298687"/>
            <a:ext cx="7389267" cy="4284993"/>
          </a:xfrm>
          <a:prstGeom prst="rect">
            <a:avLst/>
          </a:prstGeom>
        </p:spPr>
      </p:pic>
      <p:pic>
        <p:nvPicPr>
          <p:cNvPr id="3" name="Picture 2">
            <a:extLst>
              <a:ext uri="{FF2B5EF4-FFF2-40B4-BE49-F238E27FC236}">
                <a16:creationId xmlns:a16="http://schemas.microsoft.com/office/drawing/2014/main" id="{A187BC38-698E-E4F2-CA5C-FE8757872952}"/>
              </a:ext>
            </a:extLst>
          </p:cNvPr>
          <p:cNvPicPr>
            <a:picLocks noChangeAspect="1"/>
          </p:cNvPicPr>
          <p:nvPr/>
        </p:nvPicPr>
        <p:blipFill>
          <a:blip r:embed="rId4"/>
          <a:stretch>
            <a:fillRect/>
          </a:stretch>
        </p:blipFill>
        <p:spPr>
          <a:xfrm>
            <a:off x="8039435" y="2528406"/>
            <a:ext cx="7709141" cy="2195994"/>
          </a:xfrm>
          <a:prstGeom prst="rect">
            <a:avLst/>
          </a:prstGeom>
        </p:spPr>
      </p:pic>
      <p:pic>
        <p:nvPicPr>
          <p:cNvPr id="7" name="Picture 6">
            <a:extLst>
              <a:ext uri="{FF2B5EF4-FFF2-40B4-BE49-F238E27FC236}">
                <a16:creationId xmlns:a16="http://schemas.microsoft.com/office/drawing/2014/main" id="{EFA884F8-7D3D-C94A-F504-E4C577B2ADDF}"/>
              </a:ext>
            </a:extLst>
          </p:cNvPr>
          <p:cNvPicPr>
            <a:picLocks noChangeAspect="1"/>
          </p:cNvPicPr>
          <p:nvPr/>
        </p:nvPicPr>
        <p:blipFill>
          <a:blip r:embed="rId5"/>
          <a:stretch>
            <a:fillRect/>
          </a:stretch>
        </p:blipFill>
        <p:spPr>
          <a:xfrm>
            <a:off x="8695411" y="5683913"/>
            <a:ext cx="2377646" cy="2011854"/>
          </a:xfrm>
          <a:prstGeom prst="rect">
            <a:avLst/>
          </a:prstGeom>
        </p:spPr>
      </p:pic>
      <p:pic>
        <p:nvPicPr>
          <p:cNvPr id="9" name="Picture 8">
            <a:extLst>
              <a:ext uri="{FF2B5EF4-FFF2-40B4-BE49-F238E27FC236}">
                <a16:creationId xmlns:a16="http://schemas.microsoft.com/office/drawing/2014/main" id="{0FDA1CB2-273C-CF67-9894-D53574FF1A97}"/>
              </a:ext>
            </a:extLst>
          </p:cNvPr>
          <p:cNvPicPr>
            <a:picLocks noChangeAspect="1"/>
          </p:cNvPicPr>
          <p:nvPr/>
        </p:nvPicPr>
        <p:blipFill>
          <a:blip r:embed="rId6"/>
          <a:stretch>
            <a:fillRect/>
          </a:stretch>
        </p:blipFill>
        <p:spPr>
          <a:xfrm>
            <a:off x="11347377" y="5683913"/>
            <a:ext cx="2581983" cy="2181126"/>
          </a:xfrm>
          <a:prstGeom prst="rect">
            <a:avLst/>
          </a:prstGeom>
        </p:spPr>
      </p:pic>
      <p:sp>
        <p:nvSpPr>
          <p:cNvPr id="12" name="TextBox 11">
            <a:extLst>
              <a:ext uri="{FF2B5EF4-FFF2-40B4-BE49-F238E27FC236}">
                <a16:creationId xmlns:a16="http://schemas.microsoft.com/office/drawing/2014/main" id="{020AE4C2-76FA-7489-23E8-6CA43D16483D}"/>
              </a:ext>
            </a:extLst>
          </p:cNvPr>
          <p:cNvSpPr txBox="1"/>
          <p:nvPr/>
        </p:nvSpPr>
        <p:spPr>
          <a:xfrm>
            <a:off x="8111535" y="5019490"/>
            <a:ext cx="8130540" cy="369332"/>
          </a:xfrm>
          <a:prstGeom prst="rect">
            <a:avLst/>
          </a:prstGeom>
          <a:noFill/>
        </p:spPr>
        <p:txBody>
          <a:bodyPr wrap="square">
            <a:spAutoFit/>
          </a:bodyPr>
          <a:lstStyle/>
          <a:p>
            <a:r>
              <a:rPr lang="en-GB" sz="1800">
                <a:solidFill>
                  <a:srgbClr val="33CCCC"/>
                </a:solidFill>
                <a:effectLst/>
                <a:latin typeface="Arial" panose="020B0604020202020204" pitchFamily="34" charset="0"/>
                <a:ea typeface="Calibri" panose="020F0502020204030204" pitchFamily="34" charset="0"/>
              </a:rPr>
              <a:t>Going deeper task: </a:t>
            </a:r>
            <a:endParaRPr lang="en-GB" dirty="0"/>
          </a:p>
        </p:txBody>
      </p:sp>
      <p:pic>
        <p:nvPicPr>
          <p:cNvPr id="2" name="Picture 1">
            <a:extLst>
              <a:ext uri="{FF2B5EF4-FFF2-40B4-BE49-F238E27FC236}">
                <a16:creationId xmlns:a16="http://schemas.microsoft.com/office/drawing/2014/main" id="{A30AF0B2-7E05-3054-F64C-36F057C4320C}"/>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13472861" y="0"/>
            <a:ext cx="2520000" cy="2520000"/>
          </a:xfrm>
          <a:prstGeom prst="rect">
            <a:avLst/>
          </a:prstGeom>
        </p:spPr>
      </p:pic>
    </p:spTree>
    <p:extLst>
      <p:ext uri="{BB962C8B-B14F-4D97-AF65-F5344CB8AC3E}">
        <p14:creationId xmlns:p14="http://schemas.microsoft.com/office/powerpoint/2010/main" val="29412287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Review of learning… 3, 2, 1</a:t>
            </a:r>
            <a:endParaRPr lang="en-GB" sz="4000" dirty="0">
              <a:solidFill>
                <a:schemeClr val="bg1"/>
              </a:solidFill>
              <a:ea typeface="+mn-lt"/>
              <a:cs typeface="+mn-lt"/>
            </a:endParaRPr>
          </a:p>
        </p:txBody>
      </p:sp>
      <p:graphicFrame>
        <p:nvGraphicFramePr>
          <p:cNvPr id="2" name="Table 2">
            <a:extLst>
              <a:ext uri="{FF2B5EF4-FFF2-40B4-BE49-F238E27FC236}">
                <a16:creationId xmlns:a16="http://schemas.microsoft.com/office/drawing/2014/main" id="{DCDBA84E-7D2B-4E16-B0EB-64A0DF0824DC}"/>
              </a:ext>
            </a:extLst>
          </p:cNvPr>
          <p:cNvGraphicFramePr>
            <a:graphicFrameLocks noGrp="1"/>
          </p:cNvGraphicFramePr>
          <p:nvPr>
            <p:extLst>
              <p:ext uri="{D42A27DB-BD31-4B8C-83A1-F6EECF244321}">
                <p14:modId xmlns:p14="http://schemas.microsoft.com/office/powerpoint/2010/main" val="2072079365"/>
              </p:ext>
            </p:extLst>
          </p:nvPr>
        </p:nvGraphicFramePr>
        <p:xfrm>
          <a:off x="651932" y="2254954"/>
          <a:ext cx="14588068" cy="5334000"/>
        </p:xfrm>
        <a:graphic>
          <a:graphicData uri="http://schemas.openxmlformats.org/drawingml/2006/table">
            <a:tbl>
              <a:tblPr firstRow="1" bandRow="1">
                <a:tableStyleId>{5940675A-B579-460E-94D1-54222C63F5DA}</a:tableStyleId>
              </a:tblPr>
              <a:tblGrid>
                <a:gridCol w="687494">
                  <a:extLst>
                    <a:ext uri="{9D8B030D-6E8A-4147-A177-3AD203B41FA5}">
                      <a16:colId xmlns:a16="http://schemas.microsoft.com/office/drawing/2014/main" val="1144731903"/>
                    </a:ext>
                  </a:extLst>
                </a:gridCol>
                <a:gridCol w="4421294">
                  <a:extLst>
                    <a:ext uri="{9D8B030D-6E8A-4147-A177-3AD203B41FA5}">
                      <a16:colId xmlns:a16="http://schemas.microsoft.com/office/drawing/2014/main" val="2777038718"/>
                    </a:ext>
                  </a:extLst>
                </a:gridCol>
                <a:gridCol w="9479280">
                  <a:extLst>
                    <a:ext uri="{9D8B030D-6E8A-4147-A177-3AD203B41FA5}">
                      <a16:colId xmlns:a16="http://schemas.microsoft.com/office/drawing/2014/main" val="4082887281"/>
                    </a:ext>
                  </a:extLst>
                </a:gridCol>
              </a:tblGrid>
              <a:tr h="373521">
                <a:tc rowSpan="3">
                  <a:txBody>
                    <a:bodyPr/>
                    <a:lstStyle/>
                    <a:p>
                      <a:r>
                        <a:rPr lang="en-US" sz="7200" dirty="0"/>
                        <a:t>3</a:t>
                      </a:r>
                      <a:endParaRPr lang="en-GB" sz="7200" dirty="0"/>
                    </a:p>
                  </a:txBody>
                  <a:tcPr/>
                </a:tc>
                <a:tc rowSpan="3">
                  <a:txBody>
                    <a:bodyPr/>
                    <a:lstStyle/>
                    <a:p>
                      <a:r>
                        <a:rPr lang="en-US" sz="2800" dirty="0"/>
                        <a:t>Facts that show GHGs are causing damage to our planet</a:t>
                      </a:r>
                      <a:endParaRPr lang="en-GB" sz="2800" dirty="0"/>
                    </a:p>
                  </a:txBody>
                  <a:tcPr/>
                </a:tc>
                <a:tc>
                  <a:txBody>
                    <a:bodyPr/>
                    <a:lstStyle/>
                    <a:p>
                      <a:endParaRPr lang="en-GB" sz="4400" dirty="0"/>
                    </a:p>
                  </a:txBody>
                  <a:tcPr/>
                </a:tc>
                <a:extLst>
                  <a:ext uri="{0D108BD9-81ED-4DB2-BD59-A6C34878D82A}">
                    <a16:rowId xmlns:a16="http://schemas.microsoft.com/office/drawing/2014/main" val="2539528239"/>
                  </a:ext>
                </a:extLst>
              </a:tr>
              <a:tr h="373521">
                <a:tc vMerge="1">
                  <a:txBody>
                    <a:bodyPr/>
                    <a:lstStyle/>
                    <a:p>
                      <a:endParaRPr lang="en-GB" dirty="0"/>
                    </a:p>
                  </a:txBody>
                  <a:tcPr/>
                </a:tc>
                <a:tc vMerge="1">
                  <a:txBody>
                    <a:bodyPr/>
                    <a:lstStyle/>
                    <a:p>
                      <a:endParaRPr lang="en-GB"/>
                    </a:p>
                  </a:txBody>
                  <a:tcPr/>
                </a:tc>
                <a:tc>
                  <a:txBody>
                    <a:bodyPr/>
                    <a:lstStyle/>
                    <a:p>
                      <a:endParaRPr lang="en-GB" sz="4400"/>
                    </a:p>
                  </a:txBody>
                  <a:tcPr/>
                </a:tc>
                <a:extLst>
                  <a:ext uri="{0D108BD9-81ED-4DB2-BD59-A6C34878D82A}">
                    <a16:rowId xmlns:a16="http://schemas.microsoft.com/office/drawing/2014/main" val="4279575627"/>
                  </a:ext>
                </a:extLst>
              </a:tr>
              <a:tr h="121920">
                <a:tc vMerge="1">
                  <a:txBody>
                    <a:bodyPr/>
                    <a:lstStyle/>
                    <a:p>
                      <a:endParaRPr lang="en-GB" dirty="0"/>
                    </a:p>
                  </a:txBody>
                  <a:tcPr/>
                </a:tc>
                <a:tc vMerge="1">
                  <a:txBody>
                    <a:bodyPr/>
                    <a:lstStyle/>
                    <a:p>
                      <a:endParaRPr lang="en-GB"/>
                    </a:p>
                  </a:txBody>
                  <a:tcPr/>
                </a:tc>
                <a:tc>
                  <a:txBody>
                    <a:bodyPr/>
                    <a:lstStyle/>
                    <a:p>
                      <a:endParaRPr lang="en-GB" sz="4400" dirty="0"/>
                    </a:p>
                  </a:txBody>
                  <a:tcPr/>
                </a:tc>
                <a:extLst>
                  <a:ext uri="{0D108BD9-81ED-4DB2-BD59-A6C34878D82A}">
                    <a16:rowId xmlns:a16="http://schemas.microsoft.com/office/drawing/2014/main" val="1646963835"/>
                  </a:ext>
                </a:extLst>
              </a:tr>
              <a:tr h="243840">
                <a:tc rowSpan="2">
                  <a:txBody>
                    <a:bodyPr/>
                    <a:lstStyle/>
                    <a:p>
                      <a:r>
                        <a:rPr lang="en-US" sz="7200" dirty="0"/>
                        <a:t>2</a:t>
                      </a:r>
                      <a:endParaRPr lang="en-GB" sz="7200" dirty="0"/>
                    </a:p>
                  </a:txBody>
                  <a:tcPr/>
                </a:tc>
                <a:tc rowSpan="2">
                  <a:txBody>
                    <a:bodyPr/>
                    <a:lstStyle/>
                    <a:p>
                      <a:r>
                        <a:rPr lang="en-US" sz="2800" dirty="0"/>
                        <a:t>Reasons humans are having a negative impact on GHGs</a:t>
                      </a:r>
                      <a:endParaRPr lang="en-GB" sz="2800" dirty="0"/>
                    </a:p>
                  </a:txBody>
                  <a:tcPr/>
                </a:tc>
                <a:tc>
                  <a:txBody>
                    <a:bodyPr/>
                    <a:lstStyle/>
                    <a:p>
                      <a:endParaRPr lang="en-GB" sz="4400" dirty="0"/>
                    </a:p>
                  </a:txBody>
                  <a:tcPr/>
                </a:tc>
                <a:extLst>
                  <a:ext uri="{0D108BD9-81ED-4DB2-BD59-A6C34878D82A}">
                    <a16:rowId xmlns:a16="http://schemas.microsoft.com/office/drawing/2014/main" val="3692401624"/>
                  </a:ext>
                </a:extLst>
              </a:tr>
              <a:tr h="121920">
                <a:tc vMerge="1">
                  <a:txBody>
                    <a:bodyPr/>
                    <a:lstStyle/>
                    <a:p>
                      <a:endParaRPr lang="en-GB" dirty="0"/>
                    </a:p>
                  </a:txBody>
                  <a:tcPr/>
                </a:tc>
                <a:tc vMerge="1">
                  <a:txBody>
                    <a:bodyPr/>
                    <a:lstStyle/>
                    <a:p>
                      <a:endParaRPr lang="en-GB"/>
                    </a:p>
                  </a:txBody>
                  <a:tcPr/>
                </a:tc>
                <a:tc>
                  <a:txBody>
                    <a:bodyPr/>
                    <a:lstStyle/>
                    <a:p>
                      <a:endParaRPr lang="en-GB" sz="4400" dirty="0"/>
                    </a:p>
                  </a:txBody>
                  <a:tcPr/>
                </a:tc>
                <a:extLst>
                  <a:ext uri="{0D108BD9-81ED-4DB2-BD59-A6C34878D82A}">
                    <a16:rowId xmlns:a16="http://schemas.microsoft.com/office/drawing/2014/main" val="2378402626"/>
                  </a:ext>
                </a:extLst>
              </a:tr>
              <a:tr h="594360">
                <a:tc rowSpan="2">
                  <a:txBody>
                    <a:bodyPr/>
                    <a:lstStyle/>
                    <a:p>
                      <a:r>
                        <a:rPr lang="en-US" sz="7200" dirty="0"/>
                        <a:t>1</a:t>
                      </a:r>
                      <a:endParaRPr lang="en-GB" sz="7200" dirty="0"/>
                    </a:p>
                  </a:txBody>
                  <a:tcPr/>
                </a:tc>
                <a:tc rowSpan="2">
                  <a:txBody>
                    <a:bodyPr/>
                    <a:lstStyle/>
                    <a:p>
                      <a:r>
                        <a:rPr lang="en-US" sz="2800" dirty="0"/>
                        <a:t>Thing that could be done to help the planet</a:t>
                      </a:r>
                      <a:endParaRPr lang="en-GB" sz="2800" dirty="0"/>
                    </a:p>
                  </a:txBody>
                  <a:tcPr/>
                </a:tc>
                <a:tc>
                  <a:txBody>
                    <a:bodyPr/>
                    <a:lstStyle/>
                    <a:p>
                      <a:endParaRPr lang="en-GB" sz="4400" dirty="0"/>
                    </a:p>
                  </a:txBody>
                  <a:tcPr/>
                </a:tc>
                <a:extLst>
                  <a:ext uri="{0D108BD9-81ED-4DB2-BD59-A6C34878D82A}">
                    <a16:rowId xmlns:a16="http://schemas.microsoft.com/office/drawing/2014/main" val="1338611613"/>
                  </a:ext>
                </a:extLst>
              </a:tr>
              <a:tr h="594360">
                <a:tc vMerge="1">
                  <a:txBody>
                    <a:bodyPr/>
                    <a:lstStyle/>
                    <a:p>
                      <a:endParaRPr lang="en-GB"/>
                    </a:p>
                  </a:txBody>
                  <a:tcPr/>
                </a:tc>
                <a:tc vMerge="1">
                  <a:txBody>
                    <a:bodyPr/>
                    <a:lstStyle/>
                    <a:p>
                      <a:endParaRPr lang="en-GB"/>
                    </a:p>
                  </a:txBody>
                  <a:tcPr/>
                </a:tc>
                <a:tc>
                  <a:txBody>
                    <a:bodyPr/>
                    <a:lstStyle/>
                    <a:p>
                      <a:endParaRPr lang="en-GB" sz="4400" dirty="0"/>
                    </a:p>
                  </a:txBody>
                  <a:tcPr/>
                </a:tc>
                <a:extLst>
                  <a:ext uri="{0D108BD9-81ED-4DB2-BD59-A6C34878D82A}">
                    <a16:rowId xmlns:a16="http://schemas.microsoft.com/office/drawing/2014/main" val="2578171576"/>
                  </a:ext>
                </a:extLst>
              </a:tr>
            </a:tbl>
          </a:graphicData>
        </a:graphic>
      </p:graphicFrame>
      <p:pic>
        <p:nvPicPr>
          <p:cNvPr id="3" name="Picture 2">
            <a:extLst>
              <a:ext uri="{FF2B5EF4-FFF2-40B4-BE49-F238E27FC236}">
                <a16:creationId xmlns:a16="http://schemas.microsoft.com/office/drawing/2014/main" id="{4182C5B0-CE92-237E-C304-F736094C1B1A}"/>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472861" y="0"/>
            <a:ext cx="2520000" cy="2520000"/>
          </a:xfrm>
          <a:prstGeom prst="rect">
            <a:avLst/>
          </a:prstGeom>
        </p:spPr>
      </p:pic>
    </p:spTree>
    <p:extLst>
      <p:ext uri="{BB962C8B-B14F-4D97-AF65-F5344CB8AC3E}">
        <p14:creationId xmlns:p14="http://schemas.microsoft.com/office/powerpoint/2010/main" val="30140987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3823137" y="2950403"/>
            <a:ext cx="9383345" cy="4170244"/>
          </a:xfrm>
          <a:prstGeom prst="rect">
            <a:avLst/>
          </a:prstGeom>
          <a:solidFill>
            <a:srgbClr val="FCE5D8"/>
          </a:solidFill>
          <a:ln>
            <a:solidFill>
              <a:srgbClr val="FCE5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marR="0" lvl="0" indent="-285750"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3200" dirty="0">
                <a:solidFill>
                  <a:schemeClr val="tx1"/>
                </a:solidFill>
                <a:latin typeface="Arial"/>
              </a:rPr>
              <a:t>How many solutions did you come up with?</a:t>
            </a:r>
          </a:p>
          <a:p>
            <a:pPr marL="285750" marR="0" lvl="0" indent="-285750"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3200" i="0" u="none" strike="noStrike" kern="1200" cap="none" spc="0" normalizeH="0" baseline="0" noProof="0" dirty="0">
                <a:ln>
                  <a:noFill/>
                </a:ln>
                <a:solidFill>
                  <a:schemeClr val="tx1"/>
                </a:solidFill>
                <a:effectLst/>
                <a:uLnTx/>
                <a:uFillTx/>
                <a:latin typeface="Arial"/>
                <a:ea typeface="+mn-ea"/>
                <a:cs typeface="+mn-cs"/>
              </a:rPr>
              <a:t>How did you come up with these solutions?</a:t>
            </a:r>
          </a:p>
          <a:p>
            <a:pPr marL="285750" marR="0" lvl="0" indent="-285750"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3200" i="0" u="none" strike="noStrike" kern="1200" cap="none" spc="0" normalizeH="0" baseline="0" noProof="0" dirty="0">
                <a:ln>
                  <a:noFill/>
                </a:ln>
                <a:solidFill>
                  <a:schemeClr val="tx1"/>
                </a:solidFill>
                <a:effectLst/>
                <a:uLnTx/>
                <a:uFillTx/>
                <a:latin typeface="Arial"/>
                <a:ea typeface="+mn-ea"/>
                <a:cs typeface="+mn-cs"/>
              </a:rPr>
              <a:t>How easy did you find this?</a:t>
            </a:r>
          </a:p>
          <a:p>
            <a:pPr marL="285750" marR="0" lvl="0" indent="-285750"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3200" dirty="0">
                <a:solidFill>
                  <a:schemeClr val="tx1"/>
                </a:solidFill>
                <a:latin typeface="Arial"/>
              </a:rPr>
              <a:t>Which solution did you pick and why?</a:t>
            </a: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FC62D0-A2F2-4BF8-8DAC-E86C11000EC3}" type="slidenum">
              <a:rPr kumimoji="0" lang="en-GB" sz="1600" b="0" i="0" u="none" strike="noStrike" kern="1200" cap="none" spc="0" normalizeH="0" baseline="0" noProof="0" smtClean="0">
                <a:ln>
                  <a:noFill/>
                </a:ln>
                <a:solidFill>
                  <a:srgbClr val="000000">
                    <a:lumMod val="50000"/>
                    <a:lumOff val="50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GB" sz="1600" b="0" i="0" u="none" strike="noStrike" kern="1200" cap="none" spc="0" normalizeH="0" baseline="0" noProof="0">
              <a:ln>
                <a:noFill/>
              </a:ln>
              <a:solidFill>
                <a:srgbClr val="000000">
                  <a:lumMod val="50000"/>
                  <a:lumOff val="50000"/>
                </a:srgbClr>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000" b="0" i="0" u="none" strike="noStrike" kern="1200" cap="none" spc="0" normalizeH="0" baseline="0" noProof="0" dirty="0">
                <a:ln>
                  <a:noFill/>
                </a:ln>
                <a:solidFill>
                  <a:srgbClr val="FFFFFF"/>
                </a:solidFill>
                <a:effectLst/>
                <a:uLnTx/>
                <a:uFillTx/>
                <a:latin typeface="Arial" panose="020B0604020202020204"/>
                <a:ea typeface="+mn-lt"/>
                <a:cs typeface="Arial" panose="020B0604020202020204"/>
              </a:rPr>
              <a:t>How have we used our Problem Solving skills?</a:t>
            </a: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endParaRPr>
          </a:p>
        </p:txBody>
      </p:sp>
      <p:pic>
        <p:nvPicPr>
          <p:cNvPr id="2" name="Picture 1">
            <a:extLst>
              <a:ext uri="{FF2B5EF4-FFF2-40B4-BE49-F238E27FC236}">
                <a16:creationId xmlns:a16="http://schemas.microsoft.com/office/drawing/2014/main" id="{5B9FC3BC-87F8-665F-E8FE-AD0D513F351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33306" y="2114544"/>
            <a:ext cx="3206373" cy="3206373"/>
          </a:xfrm>
          <a:prstGeom prst="rect">
            <a:avLst/>
          </a:prstGeom>
        </p:spPr>
      </p:pic>
      <p:pic>
        <p:nvPicPr>
          <p:cNvPr id="4" name="Picture 3">
            <a:extLst>
              <a:ext uri="{FF2B5EF4-FFF2-40B4-BE49-F238E27FC236}">
                <a16:creationId xmlns:a16="http://schemas.microsoft.com/office/drawing/2014/main" id="{B0168165-352A-2E99-1869-C2C8E55D2D0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102975" y="3718800"/>
            <a:ext cx="1720162" cy="1706400"/>
          </a:xfrm>
          <a:prstGeom prst="rect">
            <a:avLst/>
          </a:prstGeom>
        </p:spPr>
      </p:pic>
    </p:spTree>
    <p:extLst>
      <p:ext uri="{BB962C8B-B14F-4D97-AF65-F5344CB8AC3E}">
        <p14:creationId xmlns:p14="http://schemas.microsoft.com/office/powerpoint/2010/main" val="29843003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Review of learning…</a:t>
            </a:r>
            <a:endParaRPr lang="en-GB" sz="4000" dirty="0">
              <a:solidFill>
                <a:schemeClr val="bg1"/>
              </a:solidFill>
              <a:ea typeface="+mn-lt"/>
              <a:cs typeface="+mn-lt"/>
            </a:endParaRPr>
          </a:p>
        </p:txBody>
      </p:sp>
      <p:sp>
        <p:nvSpPr>
          <p:cNvPr id="4" name="Text Placeholder 1">
            <a:extLst>
              <a:ext uri="{FF2B5EF4-FFF2-40B4-BE49-F238E27FC236}">
                <a16:creationId xmlns:a16="http://schemas.microsoft.com/office/drawing/2014/main" id="{3C4D0AA2-02EE-C2F0-EF1D-327593F82DE8}"/>
              </a:ext>
            </a:extLst>
          </p:cNvPr>
          <p:cNvSpPr>
            <a:spLocks noGrp="1"/>
          </p:cNvSpPr>
          <p:nvPr/>
        </p:nvSpPr>
        <p:spPr>
          <a:xfrm>
            <a:off x="1389949" y="2181082"/>
            <a:ext cx="13460790" cy="6114889"/>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algn="ctr"/>
            <a:r>
              <a:rPr lang="en-GB" sz="8000" b="0" dirty="0"/>
              <a:t>Watch this video</a:t>
            </a:r>
          </a:p>
          <a:p>
            <a:pPr algn="ctr"/>
            <a:r>
              <a:rPr lang="en-GB" sz="8000" b="0" dirty="0">
                <a:hlinkClick r:id="rId3"/>
              </a:rPr>
              <a:t>“For a better world of energy”</a:t>
            </a:r>
            <a:endParaRPr lang="en-GB" sz="8000" b="0" dirty="0"/>
          </a:p>
          <a:p>
            <a:endParaRPr lang="en-GB" sz="2800" b="0" dirty="0">
              <a:latin typeface="Arial"/>
              <a:cs typeface="Arial"/>
            </a:endParaRPr>
          </a:p>
        </p:txBody>
      </p:sp>
    </p:spTree>
    <p:extLst>
      <p:ext uri="{BB962C8B-B14F-4D97-AF65-F5344CB8AC3E}">
        <p14:creationId xmlns:p14="http://schemas.microsoft.com/office/powerpoint/2010/main" val="14895399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EFCB957-1A1F-40D3-BCEE-B27867ED4C24}"/>
              </a:ext>
            </a:extLst>
          </p:cNvPr>
          <p:cNvGraphicFramePr>
            <a:graphicFrameLocks noGrp="1"/>
          </p:cNvGraphicFramePr>
          <p:nvPr>
            <p:extLst>
              <p:ext uri="{D42A27DB-BD31-4B8C-83A1-F6EECF244321}">
                <p14:modId xmlns:p14="http://schemas.microsoft.com/office/powerpoint/2010/main" val="521645738"/>
              </p:ext>
            </p:extLst>
          </p:nvPr>
        </p:nvGraphicFramePr>
        <p:xfrm>
          <a:off x="1684771" y="2770315"/>
          <a:ext cx="12886460" cy="3296765"/>
        </p:xfrm>
        <a:graphic>
          <a:graphicData uri="http://schemas.openxmlformats.org/drawingml/2006/table">
            <a:tbl>
              <a:tblPr firstRow="1" firstCol="1" bandRow="1">
                <a:tableStyleId>{5C22544A-7EE6-4342-B048-85BDC9FD1C3A}</a:tableStyleId>
              </a:tblPr>
              <a:tblGrid>
                <a:gridCol w="8645421">
                  <a:extLst>
                    <a:ext uri="{9D8B030D-6E8A-4147-A177-3AD203B41FA5}">
                      <a16:colId xmlns:a16="http://schemas.microsoft.com/office/drawing/2014/main" val="2476279336"/>
                    </a:ext>
                  </a:extLst>
                </a:gridCol>
                <a:gridCol w="4241039">
                  <a:extLst>
                    <a:ext uri="{9D8B030D-6E8A-4147-A177-3AD203B41FA5}">
                      <a16:colId xmlns:a16="http://schemas.microsoft.com/office/drawing/2014/main" val="933442220"/>
                    </a:ext>
                  </a:extLst>
                </a:gridCol>
              </a:tblGrid>
              <a:tr h="494761">
                <a:tc>
                  <a:txBody>
                    <a:bodyPr/>
                    <a:lstStyle/>
                    <a:p>
                      <a:r>
                        <a:rPr lang="pl-PL" sz="2700">
                          <a:effectLst/>
                        </a:rPr>
                        <a:t>Activity</a:t>
                      </a:r>
                      <a:endParaRPr lang="en-GB" sz="2900">
                        <a:effectLst/>
                        <a:latin typeface="Open Sans Light"/>
                        <a:ea typeface="Open Sans Light"/>
                        <a:cs typeface="Times New Roman" panose="02020603050405020304" pitchFamily="18" charset="0"/>
                      </a:endParaRPr>
                    </a:p>
                  </a:txBody>
                  <a:tcPr marL="179551" marR="179551" marT="0" marB="0" anchor="ctr"/>
                </a:tc>
                <a:tc>
                  <a:txBody>
                    <a:bodyPr/>
                    <a:lstStyle/>
                    <a:p>
                      <a:r>
                        <a:rPr lang="pl-PL" sz="2700">
                          <a:effectLst/>
                        </a:rPr>
                        <a:t>Time </a:t>
                      </a:r>
                      <a:r>
                        <a:rPr lang="pl-PL" sz="2700" err="1">
                          <a:effectLst/>
                        </a:rPr>
                        <a:t>Allocation</a:t>
                      </a:r>
                      <a:r>
                        <a:rPr lang="pl-PL" sz="2700">
                          <a:effectLst/>
                        </a:rPr>
                        <a:t> Guide</a:t>
                      </a:r>
                      <a:endParaRPr lang="en-GB" sz="2900">
                        <a:effectLst/>
                        <a:latin typeface="Open Sans Ligh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2236832233"/>
                  </a:ext>
                </a:extLst>
              </a:tr>
              <a:tr h="494761">
                <a:tc>
                  <a:txBody>
                    <a:bodyPr/>
                    <a:lstStyle/>
                    <a:p>
                      <a:r>
                        <a:rPr lang="pl-PL" sz="2700" dirty="0">
                          <a:effectLst/>
                        </a:rPr>
                        <a:t>Do Now</a:t>
                      </a:r>
                      <a:r>
                        <a:rPr lang="en-US" sz="2700" dirty="0">
                          <a:effectLst/>
                        </a:rPr>
                        <a:t>: mind map of GHGs and their impact</a:t>
                      </a:r>
                      <a:endParaRPr lang="pl-PL" sz="2700" dirty="0">
                        <a:effectLst/>
                      </a:endParaRPr>
                    </a:p>
                  </a:txBody>
                  <a:tcPr marL="179551" marR="179551" marT="0" marB="0" anchor="ctr"/>
                </a:tc>
                <a:tc>
                  <a:txBody>
                    <a:bodyPr/>
                    <a:lstStyle/>
                    <a:p>
                      <a:r>
                        <a:rPr lang="en-US" sz="2700" dirty="0">
                          <a:effectLst/>
                          <a:latin typeface="+mn-lt"/>
                          <a:ea typeface="Open Sans Light"/>
                          <a:cs typeface="Times New Roman" panose="02020603050405020304" pitchFamily="18" charset="0"/>
                        </a:rPr>
                        <a:t>10 mins</a:t>
                      </a:r>
                      <a:endParaRPr lang="en-GB" sz="270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134437591"/>
                  </a:ext>
                </a:extLst>
              </a:tr>
              <a:tr h="494761">
                <a:tc>
                  <a:txBody>
                    <a:bodyPr/>
                    <a:lstStyle/>
                    <a:p>
                      <a:r>
                        <a:rPr lang="en-US" sz="2700" dirty="0">
                          <a:effectLst/>
                        </a:rPr>
                        <a:t>Introduction: the impact of GHGs</a:t>
                      </a:r>
                      <a:endParaRPr lang="pl-PL" sz="2700" dirty="0">
                        <a:effectLst/>
                      </a:endParaRPr>
                    </a:p>
                  </a:txBody>
                  <a:tcPr marL="179551" marR="179551" marT="0" marB="0" anchor="ctr"/>
                </a:tc>
                <a:tc>
                  <a:txBody>
                    <a:bodyPr/>
                    <a:lstStyle/>
                    <a:p>
                      <a:r>
                        <a:rPr lang="en-US" sz="2700">
                          <a:effectLst/>
                          <a:latin typeface="+mn-lt"/>
                          <a:ea typeface="Open Sans Light"/>
                          <a:cs typeface="Times New Roman" panose="02020603050405020304" pitchFamily="18" charset="0"/>
                        </a:rPr>
                        <a:t>10 </a:t>
                      </a:r>
                      <a:r>
                        <a:rPr lang="en-US" sz="2700" dirty="0">
                          <a:effectLst/>
                          <a:latin typeface="+mn-lt"/>
                          <a:ea typeface="Open Sans Light"/>
                          <a:cs typeface="Times New Roman" panose="02020603050405020304" pitchFamily="18" charset="0"/>
                        </a:rPr>
                        <a:t>mins</a:t>
                      </a:r>
                      <a:endParaRPr lang="en-GB" sz="270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251668276"/>
                  </a:ext>
                </a:extLst>
              </a:tr>
              <a:tr h="494761">
                <a:tc>
                  <a:txBody>
                    <a:bodyPr/>
                    <a:lstStyle/>
                    <a:p>
                      <a:r>
                        <a:rPr lang="pl-PL" sz="2700" dirty="0">
                          <a:effectLst/>
                        </a:rPr>
                        <a:t>Provide Model: </a:t>
                      </a:r>
                      <a:r>
                        <a:rPr lang="en-US" sz="2700" dirty="0">
                          <a:effectLst/>
                        </a:rPr>
                        <a:t>Using a graph to gather evidence</a:t>
                      </a:r>
                      <a:endParaRPr lang="pl-PL" sz="2700" dirty="0">
                        <a:effectLst/>
                      </a:endParaRPr>
                    </a:p>
                  </a:txBody>
                  <a:tcPr marL="179551" marR="179551" marT="0" marB="0" anchor="ctr"/>
                </a:tc>
                <a:tc>
                  <a:txBody>
                    <a:bodyPr/>
                    <a:lstStyle/>
                    <a:p>
                      <a:r>
                        <a:rPr lang="en-US" sz="2700" dirty="0">
                          <a:effectLst/>
                          <a:latin typeface="+mn-lt"/>
                        </a:rPr>
                        <a:t>10 mins</a:t>
                      </a:r>
                      <a:endParaRPr lang="pl-PL" sz="2700" dirty="0">
                        <a:effectLst/>
                        <a:latin typeface="+mn-lt"/>
                      </a:endParaRPr>
                    </a:p>
                  </a:txBody>
                  <a:tcPr marL="179551" marR="179551" marT="0" marB="0" anchor="ctr"/>
                </a:tc>
                <a:extLst>
                  <a:ext uri="{0D108BD9-81ED-4DB2-BD59-A6C34878D82A}">
                    <a16:rowId xmlns:a16="http://schemas.microsoft.com/office/drawing/2014/main" val="2764077101"/>
                  </a:ext>
                </a:extLst>
              </a:tr>
              <a:tr h="494761">
                <a:tc>
                  <a:txBody>
                    <a:bodyPr/>
                    <a:lstStyle/>
                    <a:p>
                      <a:r>
                        <a:rPr lang="pl-PL" sz="2700" dirty="0">
                          <a:effectLst/>
                        </a:rPr>
                        <a:t>Pupil Practise: </a:t>
                      </a:r>
                      <a:r>
                        <a:rPr lang="en-US" sz="2700" dirty="0">
                          <a:effectLst/>
                        </a:rPr>
                        <a:t>Working in teams to gather evidence</a:t>
                      </a:r>
                      <a:endParaRPr lang="pl-PL" sz="2700" dirty="0">
                        <a:effectLst/>
                      </a:endParaRPr>
                    </a:p>
                  </a:txBody>
                  <a:tcPr marL="179551" marR="179551" marT="0" marB="0" anchor="ctr"/>
                </a:tc>
                <a:tc>
                  <a:txBody>
                    <a:bodyPr/>
                    <a:lstStyle/>
                    <a:p>
                      <a:r>
                        <a:rPr lang="en-US" sz="2700" dirty="0">
                          <a:effectLst/>
                          <a:latin typeface="+mn-lt"/>
                          <a:ea typeface="Open Sans Light"/>
                          <a:cs typeface="Times New Roman" panose="02020603050405020304" pitchFamily="18" charset="0"/>
                        </a:rPr>
                        <a:t>20 mins</a:t>
                      </a:r>
                      <a:endParaRPr lang="en-GB" sz="270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073607875"/>
                  </a:ext>
                </a:extLst>
              </a:tr>
              <a:tr h="494761">
                <a:tc>
                  <a:txBody>
                    <a:bodyPr/>
                    <a:lstStyle/>
                    <a:p>
                      <a:r>
                        <a:rPr lang="pl-PL" sz="2700" dirty="0">
                          <a:effectLst/>
                        </a:rPr>
                        <a:t>Review of Learning: </a:t>
                      </a:r>
                      <a:r>
                        <a:rPr lang="en-US" sz="2700" dirty="0">
                          <a:effectLst/>
                        </a:rPr>
                        <a:t>3,2,1 review and intro to SSE</a:t>
                      </a:r>
                      <a:endParaRPr lang="pl-PL" sz="2700" dirty="0">
                        <a:effectLst/>
                      </a:endParaRPr>
                    </a:p>
                  </a:txBody>
                  <a:tcPr marL="179551" marR="179551" marT="0" marB="0" anchor="ctr"/>
                </a:tc>
                <a:tc>
                  <a:txBody>
                    <a:bodyPr/>
                    <a:lstStyle/>
                    <a:p>
                      <a:r>
                        <a:rPr lang="en-US" sz="2700" dirty="0">
                          <a:effectLst/>
                          <a:latin typeface="+mn-lt"/>
                          <a:ea typeface="Open Sans Light"/>
                          <a:cs typeface="Times New Roman" panose="02020603050405020304" pitchFamily="18" charset="0"/>
                        </a:rPr>
                        <a:t>10 mins</a:t>
                      </a:r>
                      <a:endParaRPr lang="en-GB" sz="270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529695786"/>
                  </a:ext>
                </a:extLst>
              </a:tr>
            </a:tbl>
          </a:graphicData>
        </a:graphic>
      </p:graphicFrame>
    </p:spTree>
    <p:extLst>
      <p:ext uri="{BB962C8B-B14F-4D97-AF65-F5344CB8AC3E}">
        <p14:creationId xmlns:p14="http://schemas.microsoft.com/office/powerpoint/2010/main" val="2024404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US" dirty="0">
                <a:latin typeface="Arial"/>
                <a:cs typeface="Arial"/>
              </a:rPr>
              <a:t>Host feedback</a:t>
            </a:r>
            <a:endParaRPr lang="en-GB" dirty="0"/>
          </a:p>
        </p:txBody>
      </p:sp>
      <p:sp>
        <p:nvSpPr>
          <p:cNvPr id="7" name="TextBox 6">
            <a:extLst>
              <a:ext uri="{FF2B5EF4-FFF2-40B4-BE49-F238E27FC236}">
                <a16:creationId xmlns:a16="http://schemas.microsoft.com/office/drawing/2014/main" id="{656C5E68-AC59-D89C-B9A1-BFEB7BB652A9}"/>
              </a:ext>
            </a:extLst>
          </p:cNvPr>
          <p:cNvSpPr txBox="1"/>
          <p:nvPr/>
        </p:nvSpPr>
        <p:spPr>
          <a:xfrm>
            <a:off x="1115945" y="4809624"/>
            <a:ext cx="538863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Please share your work with us on</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social media using our hashtag</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D72"/>
                </a:solidFill>
                <a:effectLst/>
                <a:uLnTx/>
                <a:uFillTx/>
                <a:latin typeface="Arial" panose="020B0604020202020204"/>
                <a:ea typeface="+mn-ea"/>
                <a:cs typeface="Arial"/>
              </a:rPr>
              <a:t>#STEMatSSE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@SSEplc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Contact us at </a:t>
            </a:r>
            <a:r>
              <a:rPr kumimoji="0" lang="en-US" sz="2400" b="1" i="1" u="none" strike="noStrike" kern="1200" cap="none" spc="0" normalizeH="0" baseline="0" noProof="0" dirty="0">
                <a:ln>
                  <a:noFill/>
                </a:ln>
                <a:solidFill>
                  <a:srgbClr val="002D72"/>
                </a:solidFill>
                <a:effectLst/>
                <a:uLnTx/>
                <a:uFillTx/>
                <a:latin typeface="Arial" panose="020B0604020202020204"/>
                <a:ea typeface="+mn-ea"/>
                <a:cs typeface="Arial"/>
                <a:hlinkClick r:id="rId2">
                  <a:extLst>
                    <a:ext uri="{A12FA001-AC4F-418D-AE19-62706E023703}">
                      <ahyp:hlinkClr xmlns:ahyp="http://schemas.microsoft.com/office/drawing/2018/hyperlinkcolor" val="tx"/>
                    </a:ext>
                  </a:extLst>
                </a:hlinkClick>
              </a:rPr>
              <a:t>stem@sse.com</a:t>
            </a: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to request a volunteer from SSE to deliver the lesson</a:t>
            </a:r>
          </a:p>
        </p:txBody>
      </p:sp>
      <p:sp>
        <p:nvSpPr>
          <p:cNvPr id="8" name="Text Placeholder 1">
            <a:extLst>
              <a:ext uri="{FF2B5EF4-FFF2-40B4-BE49-F238E27FC236}">
                <a16:creationId xmlns:a16="http://schemas.microsoft.com/office/drawing/2014/main" id="{2F1BF327-9488-FDEF-0D0B-19D7EB77AF81}"/>
              </a:ext>
            </a:extLst>
          </p:cNvPr>
          <p:cNvSpPr txBox="1">
            <a:spLocks/>
          </p:cNvSpPr>
          <p:nvPr/>
        </p:nvSpPr>
        <p:spPr>
          <a:xfrm>
            <a:off x="1112793" y="1902883"/>
            <a:ext cx="3643930" cy="1180033"/>
          </a:xfrm>
          <a:prstGeom prst="rect">
            <a:avLst/>
          </a:prstGeom>
        </p:spPr>
        <p:txBody>
          <a:bodyPr vert="horz" lIns="91440" tIns="45720" rIns="91440" bIns="45720" rtlCol="0" anchor="t">
            <a:norm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None/>
              <a:tabLst/>
              <a:defRPr/>
            </a:pPr>
            <a:r>
              <a:rPr kumimoji="0" lang="en-GB" sz="1800" b="1" i="0" u="sng" strike="noStrike" kern="1200" cap="none" spc="0" normalizeH="0" baseline="0" noProof="0">
                <a:ln>
                  <a:noFill/>
                </a:ln>
                <a:solidFill>
                  <a:srgbClr val="0563C1"/>
                </a:solidFill>
                <a:effectLst/>
                <a:uLnTx/>
                <a:uFillTx/>
                <a:latin typeface="Arial"/>
                <a:ea typeface="Calibri" panose="020F0502020204030204" pitchFamily="34" charset="0"/>
                <a:cs typeface="Arial"/>
                <a:hlinkClick r:id="rId3"/>
              </a:rPr>
              <a:t>Host Feedback</a:t>
            </a:r>
            <a:endParaRPr kumimoji="0" lang="en-GB" sz="2300" b="1" i="0" u="none" strike="noStrike" kern="1200" cap="none" spc="0" normalizeH="0" baseline="0" noProof="0" dirty="0">
              <a:ln>
                <a:noFill/>
              </a:ln>
              <a:solidFill>
                <a:srgbClr val="0097A9"/>
              </a:solidFill>
              <a:effectLst/>
              <a:uLnTx/>
              <a:uFillTx/>
              <a:latin typeface="Arial"/>
              <a:ea typeface="+mn-ea"/>
              <a:cs typeface="Arial"/>
              <a:hlinkClick r:id="rId3"/>
            </a:endParaRPr>
          </a:p>
        </p:txBody>
      </p:sp>
      <p:pic>
        <p:nvPicPr>
          <p:cNvPr id="9" name="Picture 6" descr="Qr code&#10;&#10;Description automatically generated">
            <a:extLst>
              <a:ext uri="{FF2B5EF4-FFF2-40B4-BE49-F238E27FC236}">
                <a16:creationId xmlns:a16="http://schemas.microsoft.com/office/drawing/2014/main" id="{BB68EF53-8820-1675-15A7-65A2AC251B9F}"/>
              </a:ext>
            </a:extLst>
          </p:cNvPr>
          <p:cNvPicPr>
            <a:picLocks noChangeAspect="1"/>
          </p:cNvPicPr>
          <p:nvPr/>
        </p:nvPicPr>
        <p:blipFill rotWithShape="1">
          <a:blip r:embed="rId4"/>
          <a:srcRect l="8746" t="9059" r="7894" b="9408"/>
          <a:stretch/>
        </p:blipFill>
        <p:spPr>
          <a:xfrm>
            <a:off x="1112793" y="2492899"/>
            <a:ext cx="1932078" cy="1891563"/>
          </a:xfrm>
          <a:prstGeom prst="rect">
            <a:avLst/>
          </a:prstGeom>
        </p:spPr>
      </p:pic>
      <p:pic>
        <p:nvPicPr>
          <p:cNvPr id="6" name="Picture 3" descr="A picture containing ax, silhouette, vector graphics&#10;&#10;Description automatically generated">
            <a:extLst>
              <a:ext uri="{FF2B5EF4-FFF2-40B4-BE49-F238E27FC236}">
                <a16:creationId xmlns:a16="http://schemas.microsoft.com/office/drawing/2014/main" id="{660BC2A3-14A8-BED2-51C2-FEA1D3C7A337}"/>
              </a:ext>
            </a:extLst>
          </p:cNvPr>
          <p:cNvPicPr>
            <a:picLocks noChangeAspect="1"/>
          </p:cNvPicPr>
          <p:nvPr/>
        </p:nvPicPr>
        <p:blipFill>
          <a:blip r:embed="rId5"/>
          <a:stretch>
            <a:fillRect/>
          </a:stretch>
        </p:blipFill>
        <p:spPr>
          <a:xfrm>
            <a:off x="1260777" y="6302208"/>
            <a:ext cx="552747" cy="307286"/>
          </a:xfrm>
          <a:prstGeom prst="rect">
            <a:avLst/>
          </a:prstGeom>
        </p:spPr>
      </p:pic>
      <p:pic>
        <p:nvPicPr>
          <p:cNvPr id="10" name="Picture 6" descr="Logo&#10;&#10;Description automatically generated">
            <a:extLst>
              <a:ext uri="{FF2B5EF4-FFF2-40B4-BE49-F238E27FC236}">
                <a16:creationId xmlns:a16="http://schemas.microsoft.com/office/drawing/2014/main" id="{C447D82E-A678-4949-8F02-0D5FF1D95251}"/>
              </a:ext>
            </a:extLst>
          </p:cNvPr>
          <p:cNvPicPr>
            <a:picLocks noChangeAspect="1"/>
          </p:cNvPicPr>
          <p:nvPr/>
        </p:nvPicPr>
        <p:blipFill>
          <a:blip r:embed="rId6"/>
          <a:stretch>
            <a:fillRect/>
          </a:stretch>
        </p:blipFill>
        <p:spPr>
          <a:xfrm>
            <a:off x="1335784" y="6692773"/>
            <a:ext cx="361151" cy="369688"/>
          </a:xfrm>
          <a:prstGeom prst="rect">
            <a:avLst/>
          </a:prstGeom>
        </p:spPr>
      </p:pic>
    </p:spTree>
    <p:extLst>
      <p:ext uri="{BB962C8B-B14F-4D97-AF65-F5344CB8AC3E}">
        <p14:creationId xmlns:p14="http://schemas.microsoft.com/office/powerpoint/2010/main" val="1947079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8C60B618-6479-17EA-AB9E-DD6CD5038374}"/>
              </a:ext>
            </a:extLst>
          </p:cNvPr>
          <p:cNvSpPr txBox="1">
            <a:spLocks/>
          </p:cNvSpPr>
          <p:nvPr/>
        </p:nvSpPr>
        <p:spPr>
          <a:xfrm>
            <a:off x="939519" y="1776776"/>
            <a:ext cx="5063716" cy="921241"/>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4600" kern="1200" cap="all" baseline="0">
                <a:solidFill>
                  <a:schemeClr val="tx2"/>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a:t>WHO ARE SSE?</a:t>
            </a:r>
            <a:endParaRPr lang="en-GB" dirty="0"/>
          </a:p>
        </p:txBody>
      </p:sp>
    </p:spTree>
    <p:extLst>
      <p:ext uri="{BB962C8B-B14F-4D97-AF65-F5344CB8AC3E}">
        <p14:creationId xmlns:p14="http://schemas.microsoft.com/office/powerpoint/2010/main" val="35315374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DE07606-BAE5-45E4-B442-B161B9F3C338}"/>
              </a:ext>
            </a:extLst>
          </p:cNvPr>
          <p:cNvSpPr/>
          <p:nvPr/>
        </p:nvSpPr>
        <p:spPr>
          <a:xfrm>
            <a:off x="276232" y="240435"/>
            <a:ext cx="2624131" cy="845415"/>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Do now:</a:t>
            </a:r>
            <a:endParaRPr lang="en-US" sz="5000" dirty="0">
              <a:solidFill>
                <a:schemeClr val="bg1"/>
              </a:solidFill>
            </a:endParaRPr>
          </a:p>
        </p:txBody>
      </p:sp>
      <p:sp>
        <p:nvSpPr>
          <p:cNvPr id="4" name="Title 1">
            <a:extLst>
              <a:ext uri="{FF2B5EF4-FFF2-40B4-BE49-F238E27FC236}">
                <a16:creationId xmlns:a16="http://schemas.microsoft.com/office/drawing/2014/main" id="{DAB321F1-D1E9-4704-9432-C70A86E8A86D}"/>
              </a:ext>
            </a:extLst>
          </p:cNvPr>
          <p:cNvSpPr txBox="1">
            <a:spLocks/>
          </p:cNvSpPr>
          <p:nvPr/>
        </p:nvSpPr>
        <p:spPr>
          <a:xfrm>
            <a:off x="1293853" y="1404748"/>
            <a:ext cx="2687346" cy="1146048"/>
          </a:xfrm>
          <a:prstGeom prst="rect">
            <a:avLst/>
          </a:prstGeom>
        </p:spPr>
        <p:txBody>
          <a:bodyPr/>
          <a:lst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a:lstStyle>
          <a:p>
            <a:r>
              <a:rPr lang="en-US" dirty="0"/>
              <a:t>SEE</a:t>
            </a:r>
            <a:endParaRPr lang="en-GB" dirty="0"/>
          </a:p>
        </p:txBody>
      </p:sp>
      <p:pic>
        <p:nvPicPr>
          <p:cNvPr id="6" name="Content Placeholder 4">
            <a:extLst>
              <a:ext uri="{FF2B5EF4-FFF2-40B4-BE49-F238E27FC236}">
                <a16:creationId xmlns:a16="http://schemas.microsoft.com/office/drawing/2014/main" id="{E3E3B4E8-C165-4CB8-8F2B-DBFC6E4B2790}"/>
              </a:ext>
            </a:extLst>
          </p:cNvPr>
          <p:cNvPicPr>
            <a:picLocks noChangeAspect="1"/>
          </p:cNvPicPr>
          <p:nvPr/>
        </p:nvPicPr>
        <p:blipFill>
          <a:blip r:embed="rId3"/>
          <a:stretch>
            <a:fillRect/>
          </a:stretch>
        </p:blipFill>
        <p:spPr>
          <a:xfrm>
            <a:off x="7932992" y="663142"/>
            <a:ext cx="3865703" cy="2738206"/>
          </a:xfrm>
          <a:prstGeom prst="rect">
            <a:avLst/>
          </a:prstGeom>
        </p:spPr>
      </p:pic>
      <p:pic>
        <p:nvPicPr>
          <p:cNvPr id="7" name="Picture 12" descr="Image result for bush fires">
            <a:extLst>
              <a:ext uri="{FF2B5EF4-FFF2-40B4-BE49-F238E27FC236}">
                <a16:creationId xmlns:a16="http://schemas.microsoft.com/office/drawing/2014/main" id="{18684FC5-2703-474F-8E8D-0C1003EEE936}"/>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405100" y="1004241"/>
            <a:ext cx="3365447" cy="224523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e result for hurricane dorian">
            <a:extLst>
              <a:ext uri="{FF2B5EF4-FFF2-40B4-BE49-F238E27FC236}">
                <a16:creationId xmlns:a16="http://schemas.microsoft.com/office/drawing/2014/main" id="{88027C69-14D9-4E3B-82A5-E87DB8B269BE}"/>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078272" y="3371257"/>
            <a:ext cx="3692275" cy="234044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s climate change fueling floods in Germany? | Germany| News and in-depth  reporting from Berlin and beyond | DW | 15.07.2021">
            <a:extLst>
              <a:ext uri="{FF2B5EF4-FFF2-40B4-BE49-F238E27FC236}">
                <a16:creationId xmlns:a16="http://schemas.microsoft.com/office/drawing/2014/main" id="{6FA164A2-9DD2-4651-844A-E8D31B73FB3C}"/>
              </a:ext>
            </a:extLst>
          </p:cNvPr>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a:stretch/>
        </p:blipFill>
        <p:spPr bwMode="auto">
          <a:xfrm>
            <a:off x="7932992" y="3577825"/>
            <a:ext cx="4028149" cy="216482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Image result for dead coral reef">
            <a:extLst>
              <a:ext uri="{FF2B5EF4-FFF2-40B4-BE49-F238E27FC236}">
                <a16:creationId xmlns:a16="http://schemas.microsoft.com/office/drawing/2014/main" id="{BE3C4036-D66D-440D-9E48-A66CDE689773}"/>
              </a:ext>
            </a:extLst>
          </p:cNvPr>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726289" y="5863576"/>
            <a:ext cx="3363507" cy="1946676"/>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a:extLst>
              <a:ext uri="{FF2B5EF4-FFF2-40B4-BE49-F238E27FC236}">
                <a16:creationId xmlns:a16="http://schemas.microsoft.com/office/drawing/2014/main" id="{D41C9D58-ED4F-4D98-916A-39036AAED3CF}"/>
              </a:ext>
            </a:extLst>
          </p:cNvPr>
          <p:cNvSpPr txBox="1">
            <a:spLocks/>
          </p:cNvSpPr>
          <p:nvPr/>
        </p:nvSpPr>
        <p:spPr>
          <a:xfrm>
            <a:off x="12388963" y="6719758"/>
            <a:ext cx="3590805" cy="1146048"/>
          </a:xfrm>
          <a:prstGeom prst="rect">
            <a:avLst/>
          </a:prstGeom>
        </p:spPr>
        <p:txBody>
          <a:bodyPr vert="horz" lIns="91440" tIns="45720" rIns="91440" bIns="45720" rtlCol="0" anchor="ctr">
            <a:normAutofit/>
          </a:bodyPr>
          <a:lstStyle>
            <a:lvl1pPr algn="l" defTabSz="1219170" rtl="0" eaLnBrk="1" latinLnBrk="0" hangingPunct="1">
              <a:lnSpc>
                <a:spcPct val="90000"/>
              </a:lnSpc>
              <a:spcBef>
                <a:spcPct val="0"/>
              </a:spcBef>
              <a:buNone/>
              <a:defRPr sz="4400" kern="1200" cap="all" baseline="0">
                <a:solidFill>
                  <a:schemeClr val="tx2"/>
                </a:solidFill>
                <a:latin typeface="Arial" panose="020B0604020202020204" pitchFamily="34" charset="0"/>
                <a:ea typeface="+mj-ea"/>
                <a:cs typeface="Arial" panose="020B0604020202020204" pitchFamily="34" charset="0"/>
              </a:defRPr>
            </a:lvl1pPr>
          </a:lstStyle>
          <a:p>
            <a:r>
              <a:rPr lang="en-US" dirty="0"/>
              <a:t>questions</a:t>
            </a:r>
            <a:endParaRPr lang="en-GB" dirty="0"/>
          </a:p>
        </p:txBody>
      </p:sp>
      <p:sp>
        <p:nvSpPr>
          <p:cNvPr id="13" name="Title 1">
            <a:extLst>
              <a:ext uri="{FF2B5EF4-FFF2-40B4-BE49-F238E27FC236}">
                <a16:creationId xmlns:a16="http://schemas.microsoft.com/office/drawing/2014/main" id="{74482E44-FA66-4CFC-A3DA-7D5F6C2EB382}"/>
              </a:ext>
            </a:extLst>
          </p:cNvPr>
          <p:cNvSpPr txBox="1">
            <a:spLocks/>
          </p:cNvSpPr>
          <p:nvPr/>
        </p:nvSpPr>
        <p:spPr>
          <a:xfrm>
            <a:off x="12388963" y="1398566"/>
            <a:ext cx="3219847" cy="1146048"/>
          </a:xfrm>
          <a:prstGeom prst="rect">
            <a:avLst/>
          </a:prstGeom>
        </p:spPr>
        <p:txBody>
          <a:bodyPr vert="horz" lIns="91440" tIns="45720" rIns="91440" bIns="45720" rtlCol="0" anchor="ctr">
            <a:normAutofit fontScale="92500"/>
          </a:bodyPr>
          <a:lstStyle>
            <a:lvl1pPr algn="l" defTabSz="1219170" rtl="0" eaLnBrk="1" latinLnBrk="0" hangingPunct="1">
              <a:lnSpc>
                <a:spcPct val="90000"/>
              </a:lnSpc>
              <a:spcBef>
                <a:spcPct val="0"/>
              </a:spcBef>
              <a:buNone/>
              <a:defRPr sz="4400" kern="1200" cap="all" baseline="0">
                <a:solidFill>
                  <a:schemeClr val="tx2"/>
                </a:solidFill>
                <a:latin typeface="Arial" panose="020B0604020202020204" pitchFamily="34" charset="0"/>
                <a:ea typeface="+mj-ea"/>
                <a:cs typeface="Arial" panose="020B0604020202020204" pitchFamily="34" charset="0"/>
              </a:defRPr>
            </a:lvl1pPr>
          </a:lstStyle>
          <a:p>
            <a:r>
              <a:rPr lang="en-US" dirty="0"/>
              <a:t>problems</a:t>
            </a:r>
            <a:endParaRPr lang="en-GB" dirty="0"/>
          </a:p>
        </p:txBody>
      </p:sp>
      <p:sp>
        <p:nvSpPr>
          <p:cNvPr id="14" name="Title 1">
            <a:extLst>
              <a:ext uri="{FF2B5EF4-FFF2-40B4-BE49-F238E27FC236}">
                <a16:creationId xmlns:a16="http://schemas.microsoft.com/office/drawing/2014/main" id="{D137F2F9-ADEC-4832-86F8-F08B34C79F4D}"/>
              </a:ext>
            </a:extLst>
          </p:cNvPr>
          <p:cNvSpPr txBox="1">
            <a:spLocks/>
          </p:cNvSpPr>
          <p:nvPr/>
        </p:nvSpPr>
        <p:spPr>
          <a:xfrm>
            <a:off x="1390926" y="6665286"/>
            <a:ext cx="2687346" cy="1146048"/>
          </a:xfrm>
          <a:prstGeom prst="rect">
            <a:avLst/>
          </a:prstGeom>
        </p:spPr>
        <p:txBody>
          <a:bodyPr vert="horz" lIns="91440" tIns="45720" rIns="91440" bIns="45720" rtlCol="0" anchor="ctr">
            <a:normAutofit/>
          </a:bodyPr>
          <a:lstStyle>
            <a:lvl1pPr algn="l" defTabSz="1219170" rtl="0" eaLnBrk="1" latinLnBrk="0" hangingPunct="1">
              <a:lnSpc>
                <a:spcPct val="90000"/>
              </a:lnSpc>
              <a:spcBef>
                <a:spcPct val="0"/>
              </a:spcBef>
              <a:buNone/>
              <a:defRPr sz="4400" kern="1200" cap="all" baseline="0">
                <a:solidFill>
                  <a:schemeClr val="tx2"/>
                </a:solidFill>
                <a:latin typeface="Arial" panose="020B0604020202020204" pitchFamily="34" charset="0"/>
                <a:ea typeface="+mj-ea"/>
                <a:cs typeface="Arial" panose="020B0604020202020204" pitchFamily="34" charset="0"/>
              </a:defRPr>
            </a:lvl1pPr>
          </a:lstStyle>
          <a:p>
            <a:r>
              <a:rPr lang="en-US" dirty="0"/>
              <a:t>feel</a:t>
            </a:r>
            <a:endParaRPr lang="en-GB" dirty="0"/>
          </a:p>
        </p:txBody>
      </p:sp>
    </p:spTree>
    <p:extLst>
      <p:ext uri="{BB962C8B-B14F-4D97-AF65-F5344CB8AC3E}">
        <p14:creationId xmlns:p14="http://schemas.microsoft.com/office/powerpoint/2010/main" val="1295398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2000"/>
                            </p:stCondLst>
                            <p:childTnLst>
                              <p:par>
                                <p:cTn id="9" presetID="10" presetClass="entr" presetSubtype="0" fill="hold" nodeType="after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childTnLst>
                                </p:cTn>
                              </p:par>
                            </p:childTnLst>
                          </p:cTn>
                        </p:par>
                        <p:par>
                          <p:cTn id="12" fill="hold">
                            <p:stCondLst>
                              <p:cond delay="4000"/>
                            </p:stCondLst>
                            <p:childTnLst>
                              <p:par>
                                <p:cTn id="13" presetID="10" presetClass="entr" presetSubtype="0" fill="hold" nodeType="afterEffect">
                                  <p:stCondLst>
                                    <p:cond delay="10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childTnLst>
                                </p:cTn>
                              </p:par>
                            </p:childTnLst>
                          </p:cTn>
                        </p:par>
                        <p:par>
                          <p:cTn id="16" fill="hold">
                            <p:stCondLst>
                              <p:cond delay="6000"/>
                            </p:stCondLst>
                            <p:childTnLst>
                              <p:par>
                                <p:cTn id="17" presetID="10" presetClass="entr" presetSubtype="0" fill="hold" nodeType="afterEffect">
                                  <p:stCondLst>
                                    <p:cond delay="10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4</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89" y="507135"/>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a:t>
            </a:r>
            <a:r>
              <a:rPr lang="en-GB" sz="5000">
                <a:solidFill>
                  <a:schemeClr val="bg1"/>
                </a:solidFill>
                <a:ea typeface="+mn-lt"/>
                <a:cs typeface="+mn-lt"/>
              </a:rPr>
              <a:t>: what are GHGs?</a:t>
            </a:r>
            <a:endParaRPr lang="en-US" dirty="0">
              <a:solidFill>
                <a:schemeClr val="bg1"/>
              </a:solidFill>
              <a:cs typeface="Arial" panose="020B0604020202020204"/>
            </a:endParaRPr>
          </a:p>
        </p:txBody>
      </p:sp>
      <p:sp>
        <p:nvSpPr>
          <p:cNvPr id="7" name="Rectangle 6">
            <a:extLst>
              <a:ext uri="{FF2B5EF4-FFF2-40B4-BE49-F238E27FC236}">
                <a16:creationId xmlns:a16="http://schemas.microsoft.com/office/drawing/2014/main" id="{80933B9F-6322-4B01-9D64-CA1DED4AE220}"/>
              </a:ext>
            </a:extLst>
          </p:cNvPr>
          <p:cNvSpPr/>
          <p:nvPr/>
        </p:nvSpPr>
        <p:spPr>
          <a:xfrm>
            <a:off x="976781" y="2595592"/>
            <a:ext cx="2283570" cy="4524315"/>
          </a:xfrm>
          <a:prstGeom prst="rect">
            <a:avLst/>
          </a:prstGeom>
          <a:noFill/>
        </p:spPr>
        <p:txBody>
          <a:bodyPr wrap="square" lIns="91440" tIns="45720" rIns="91440" bIns="45720">
            <a:spAutoFit/>
          </a:bodyPr>
          <a:lstStyle/>
          <a:p>
            <a:pPr algn="ctr"/>
            <a:r>
              <a:rPr lang="en-US" sz="9600" b="0" cap="none" spc="0" dirty="0">
                <a:ln w="0"/>
                <a:solidFill>
                  <a:schemeClr val="accent1"/>
                </a:solidFill>
                <a:effectLst>
                  <a:outerShdw blurRad="38100" dist="25400" dir="5400000" algn="ctr" rotWithShape="0">
                    <a:srgbClr val="6E747A">
                      <a:alpha val="43000"/>
                    </a:srgbClr>
                  </a:outerShdw>
                </a:effectLst>
              </a:rPr>
              <a:t>G</a:t>
            </a:r>
          </a:p>
          <a:p>
            <a:pPr algn="ctr"/>
            <a:r>
              <a:rPr lang="en-US" sz="9600" dirty="0">
                <a:ln w="0"/>
                <a:solidFill>
                  <a:schemeClr val="accent1"/>
                </a:solidFill>
                <a:effectLst>
                  <a:outerShdw blurRad="38100" dist="25400" dir="5400000" algn="ctr" rotWithShape="0">
                    <a:srgbClr val="6E747A">
                      <a:alpha val="43000"/>
                    </a:srgbClr>
                  </a:outerShdw>
                </a:effectLst>
              </a:rPr>
              <a:t>H</a:t>
            </a:r>
          </a:p>
          <a:p>
            <a:pPr algn="ctr"/>
            <a:r>
              <a:rPr lang="en-US" sz="9600" dirty="0">
                <a:ln w="0"/>
                <a:solidFill>
                  <a:schemeClr val="accent1"/>
                </a:solidFill>
                <a:effectLst>
                  <a:outerShdw blurRad="38100" dist="25400" dir="5400000" algn="ctr" rotWithShape="0">
                    <a:srgbClr val="6E747A">
                      <a:alpha val="43000"/>
                    </a:srgbClr>
                  </a:outerShdw>
                </a:effectLst>
              </a:rPr>
              <a:t>G</a:t>
            </a:r>
            <a:endParaRPr lang="en-US" sz="9600" b="0" cap="none" spc="0" dirty="0">
              <a:ln w="0"/>
              <a:solidFill>
                <a:schemeClr val="accent1"/>
              </a:solidFill>
              <a:effectLst>
                <a:outerShdw blurRad="38100" dist="25400" dir="5400000" algn="ctr" rotWithShape="0">
                  <a:srgbClr val="6E747A">
                    <a:alpha val="43000"/>
                  </a:srgbClr>
                </a:outerShdw>
              </a:effectLst>
            </a:endParaRPr>
          </a:p>
        </p:txBody>
      </p:sp>
      <p:sp>
        <p:nvSpPr>
          <p:cNvPr id="8" name="Rectangle 7">
            <a:extLst>
              <a:ext uri="{FF2B5EF4-FFF2-40B4-BE49-F238E27FC236}">
                <a16:creationId xmlns:a16="http://schemas.microsoft.com/office/drawing/2014/main" id="{4C2086F8-3854-4203-ADF4-1903E62A62ED}"/>
              </a:ext>
            </a:extLst>
          </p:cNvPr>
          <p:cNvSpPr/>
          <p:nvPr/>
        </p:nvSpPr>
        <p:spPr>
          <a:xfrm>
            <a:off x="2575208" y="2595591"/>
            <a:ext cx="5665026" cy="4524315"/>
          </a:xfrm>
          <a:prstGeom prst="rect">
            <a:avLst/>
          </a:prstGeom>
          <a:noFill/>
        </p:spPr>
        <p:txBody>
          <a:bodyPr wrap="square" lIns="91440" tIns="45720" rIns="91440" bIns="45720">
            <a:spAutoFit/>
          </a:bodyPr>
          <a:lstStyle/>
          <a:p>
            <a:pPr algn="ctr"/>
            <a:r>
              <a:rPr lang="en-US" sz="9600" dirty="0">
                <a:ln w="0"/>
                <a:solidFill>
                  <a:schemeClr val="accent1"/>
                </a:solidFill>
                <a:effectLst>
                  <a:outerShdw blurRad="38100" dist="25400" dir="5400000" algn="ctr" rotWithShape="0">
                    <a:srgbClr val="6E747A">
                      <a:alpha val="43000"/>
                    </a:srgbClr>
                  </a:outerShdw>
                </a:effectLst>
              </a:rPr>
              <a:t>GREEN</a:t>
            </a:r>
          </a:p>
          <a:p>
            <a:pPr algn="ctr"/>
            <a:r>
              <a:rPr lang="en-US" sz="9600" dirty="0">
                <a:ln w="0"/>
                <a:solidFill>
                  <a:schemeClr val="accent1"/>
                </a:solidFill>
                <a:effectLst>
                  <a:outerShdw blurRad="38100" dist="25400" dir="5400000" algn="ctr" rotWithShape="0">
                    <a:srgbClr val="6E747A">
                      <a:alpha val="43000"/>
                    </a:srgbClr>
                  </a:outerShdw>
                </a:effectLst>
              </a:rPr>
              <a:t>HOUSE</a:t>
            </a:r>
          </a:p>
          <a:p>
            <a:pPr algn="ctr"/>
            <a:r>
              <a:rPr lang="en-US" sz="9600" dirty="0">
                <a:ln w="0"/>
                <a:solidFill>
                  <a:schemeClr val="accent1"/>
                </a:solidFill>
                <a:effectLst>
                  <a:outerShdw blurRad="38100" dist="25400" dir="5400000" algn="ctr" rotWithShape="0">
                    <a:srgbClr val="6E747A">
                      <a:alpha val="43000"/>
                    </a:srgbClr>
                  </a:outerShdw>
                </a:effectLst>
              </a:rPr>
              <a:t>GASES</a:t>
            </a:r>
          </a:p>
        </p:txBody>
      </p:sp>
      <p:pic>
        <p:nvPicPr>
          <p:cNvPr id="9" name="Content Placeholder 4">
            <a:extLst>
              <a:ext uri="{FF2B5EF4-FFF2-40B4-BE49-F238E27FC236}">
                <a16:creationId xmlns:a16="http://schemas.microsoft.com/office/drawing/2014/main" id="{825FFA58-F816-4492-AD33-B3B7F8525742}"/>
              </a:ext>
            </a:extLst>
          </p:cNvPr>
          <p:cNvPicPr>
            <a:picLocks noChangeAspect="1"/>
          </p:cNvPicPr>
          <p:nvPr/>
        </p:nvPicPr>
        <p:blipFill>
          <a:blip r:embed="rId3"/>
          <a:stretch>
            <a:fillRect/>
          </a:stretch>
        </p:blipFill>
        <p:spPr>
          <a:xfrm>
            <a:off x="8585200" y="2823398"/>
            <a:ext cx="6009992" cy="4257077"/>
          </a:xfrm>
          <a:prstGeom prst="rect">
            <a:avLst/>
          </a:prstGeom>
        </p:spPr>
      </p:pic>
    </p:spTree>
    <p:extLst>
      <p:ext uri="{BB962C8B-B14F-4D97-AF65-F5344CB8AC3E}">
        <p14:creationId xmlns:p14="http://schemas.microsoft.com/office/powerpoint/2010/main" val="2826720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890DDF9-B299-463A-B5F9-F09C25C50218}"/>
              </a:ext>
            </a:extLst>
          </p:cNvPr>
          <p:cNvSpPr>
            <a:spLocks noGrp="1"/>
          </p:cNvSpPr>
          <p:nvPr>
            <p:ph type="sldNum" sz="quarter" idx="4"/>
          </p:nvPr>
        </p:nvSpPr>
        <p:spPr/>
        <p:txBody>
          <a:bodyPr/>
          <a:lstStyle/>
          <a:p>
            <a:fld id="{40FC62D0-A2F2-4BF8-8DAC-E86C11000EC3}" type="slidenum">
              <a:rPr lang="en-GB" smtClean="0"/>
              <a:pPr/>
              <a:t>5</a:t>
            </a:fld>
            <a:endParaRPr lang="en-GB"/>
          </a:p>
        </p:txBody>
      </p:sp>
      <p:sp>
        <p:nvSpPr>
          <p:cNvPr id="11" name="TextBox 10">
            <a:extLst>
              <a:ext uri="{FF2B5EF4-FFF2-40B4-BE49-F238E27FC236}">
                <a16:creationId xmlns:a16="http://schemas.microsoft.com/office/drawing/2014/main" id="{72A69CB7-E8AE-49F5-9B19-BFE3C1C2E373}"/>
              </a:ext>
            </a:extLst>
          </p:cNvPr>
          <p:cNvSpPr txBox="1"/>
          <p:nvPr/>
        </p:nvSpPr>
        <p:spPr>
          <a:xfrm>
            <a:off x="10919682" y="2511479"/>
            <a:ext cx="5043708" cy="646331"/>
          </a:xfrm>
          <a:prstGeom prst="rect">
            <a:avLst/>
          </a:prstGeom>
          <a:solidFill>
            <a:srgbClr val="0097A9"/>
          </a:solidFill>
        </p:spPr>
        <p:txBody>
          <a:bodyPr wrap="square" lIns="91440" tIns="45720" rIns="91440" bIns="45720" rtlCol="0" anchor="ctr">
            <a:spAutoFit/>
          </a:bodyPr>
          <a:lstStyle/>
          <a:p>
            <a:pPr algn="ctr"/>
            <a:r>
              <a:rPr lang="en-US" sz="3600" dirty="0">
                <a:solidFill>
                  <a:schemeClr val="bg1"/>
                </a:solidFill>
                <a:latin typeface="Arial"/>
                <a:cs typeface="Arial"/>
              </a:rPr>
              <a:t>fossil fuels</a:t>
            </a:r>
            <a:endParaRPr lang="en-GB" sz="3600" dirty="0">
              <a:solidFill>
                <a:schemeClr val="bg1"/>
              </a:solidFill>
              <a:latin typeface="Arial" panose="020B0604020202020204" pitchFamily="34" charset="0"/>
              <a:cs typeface="Arial" panose="020B0604020202020204" pitchFamily="34" charset="0"/>
            </a:endParaRPr>
          </a:p>
        </p:txBody>
      </p:sp>
      <p:sp>
        <p:nvSpPr>
          <p:cNvPr id="14" name="Title 2">
            <a:extLst>
              <a:ext uri="{FF2B5EF4-FFF2-40B4-BE49-F238E27FC236}">
                <a16:creationId xmlns:a16="http://schemas.microsoft.com/office/drawing/2014/main" id="{132BDF4F-FCFE-4EC5-8E09-044BFF1FA06D}"/>
              </a:ext>
            </a:extLst>
          </p:cNvPr>
          <p:cNvSpPr>
            <a:spLocks noGrp="1"/>
          </p:cNvSpPr>
          <p:nvPr>
            <p:ph type="title"/>
          </p:nvPr>
        </p:nvSpPr>
        <p:spPr>
          <a:xfrm>
            <a:off x="1219201" y="660773"/>
            <a:ext cx="13817599" cy="1146048"/>
          </a:xfrm>
        </p:spPr>
        <p:txBody>
          <a:bodyPr/>
          <a:lstStyle/>
          <a:p>
            <a:r>
              <a:rPr lang="en-GB">
                <a:solidFill>
                  <a:srgbClr val="002D72"/>
                </a:solidFill>
                <a:latin typeface="+mn-lt"/>
                <a:cs typeface="Arial"/>
              </a:rPr>
              <a:t>Key WORDS</a:t>
            </a:r>
            <a:endParaRPr lang="en-GB">
              <a:solidFill>
                <a:srgbClr val="002D72"/>
              </a:solidFill>
              <a:latin typeface="+mn-lt"/>
            </a:endParaRPr>
          </a:p>
        </p:txBody>
      </p:sp>
      <p:sp>
        <p:nvSpPr>
          <p:cNvPr id="15" name="TextBox 1">
            <a:extLst>
              <a:ext uri="{FF2B5EF4-FFF2-40B4-BE49-F238E27FC236}">
                <a16:creationId xmlns:a16="http://schemas.microsoft.com/office/drawing/2014/main" id="{F00FBE87-EF0C-472E-B2FA-718975CF140D}"/>
              </a:ext>
            </a:extLst>
          </p:cNvPr>
          <p:cNvSpPr txBox="1"/>
          <p:nvPr/>
        </p:nvSpPr>
        <p:spPr>
          <a:xfrm>
            <a:off x="212700" y="2511479"/>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600" dirty="0">
                <a:solidFill>
                  <a:schemeClr val="bg1"/>
                </a:solidFill>
                <a:latin typeface="Arial"/>
                <a:cs typeface="Arial"/>
              </a:rPr>
              <a:t>atmosphere</a:t>
            </a:r>
            <a:endParaRPr lang="en-GB" sz="3200" dirty="0">
              <a:solidFill>
                <a:schemeClr val="bg1"/>
              </a:solidFill>
              <a:latin typeface="Arial" panose="020B0604020202020204" pitchFamily="34" charset="0"/>
              <a:cs typeface="Arial" panose="020B0604020202020204" pitchFamily="34" charset="0"/>
            </a:endParaRPr>
          </a:p>
        </p:txBody>
      </p:sp>
      <p:sp>
        <p:nvSpPr>
          <p:cNvPr id="16" name="TextBox 1">
            <a:extLst>
              <a:ext uri="{FF2B5EF4-FFF2-40B4-BE49-F238E27FC236}">
                <a16:creationId xmlns:a16="http://schemas.microsoft.com/office/drawing/2014/main" id="{F00FBE87-EF0C-472E-B2FA-718975CF140D}"/>
              </a:ext>
            </a:extLst>
          </p:cNvPr>
          <p:cNvSpPr txBox="1"/>
          <p:nvPr/>
        </p:nvSpPr>
        <p:spPr>
          <a:xfrm>
            <a:off x="5568885" y="2512093"/>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3600" dirty="0">
                <a:solidFill>
                  <a:schemeClr val="bg1"/>
                </a:solidFill>
                <a:latin typeface="Arial"/>
                <a:cs typeface="Arial"/>
              </a:rPr>
              <a:t>radiation</a:t>
            </a:r>
            <a:endParaRPr lang="en-GB" sz="3600" dirty="0">
              <a:solidFill>
                <a:schemeClr val="bg1"/>
              </a:solidFill>
              <a:latin typeface="Arial" panose="020B0604020202020204" pitchFamily="34" charset="0"/>
              <a:cs typeface="Arial" panose="020B0604020202020204" pitchFamily="34" charset="0"/>
            </a:endParaRPr>
          </a:p>
        </p:txBody>
      </p:sp>
      <p:sp>
        <p:nvSpPr>
          <p:cNvPr id="3" name="AutoShape 2" descr="Greenhouse effect Stock Vectors, Royalty Free Greenhouse effect  Illustrations | Depositphotos">
            <a:extLst>
              <a:ext uri="{FF2B5EF4-FFF2-40B4-BE49-F238E27FC236}">
                <a16:creationId xmlns:a16="http://schemas.microsoft.com/office/drawing/2014/main" id="{33EE52B1-5A2B-465E-9579-DD6607DB62A6}"/>
              </a:ext>
            </a:extLst>
          </p:cNvPr>
          <p:cNvSpPr>
            <a:spLocks noChangeAspect="1" noChangeArrowheads="1"/>
          </p:cNvSpPr>
          <p:nvPr/>
        </p:nvSpPr>
        <p:spPr bwMode="auto">
          <a:xfrm>
            <a:off x="7975600" y="4419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a:extLst>
              <a:ext uri="{FF2B5EF4-FFF2-40B4-BE49-F238E27FC236}">
                <a16:creationId xmlns:a16="http://schemas.microsoft.com/office/drawing/2014/main" id="{F2336D9C-2556-4B3C-843D-5CC3D3BE7C9C}"/>
              </a:ext>
            </a:extLst>
          </p:cNvPr>
          <p:cNvPicPr>
            <a:picLocks noChangeAspect="1"/>
          </p:cNvPicPr>
          <p:nvPr/>
        </p:nvPicPr>
        <p:blipFill>
          <a:blip r:embed="rId3"/>
          <a:stretch>
            <a:fillRect/>
          </a:stretch>
        </p:blipFill>
        <p:spPr>
          <a:xfrm>
            <a:off x="212700" y="3157810"/>
            <a:ext cx="5071880" cy="3531105"/>
          </a:xfrm>
          <a:prstGeom prst="rect">
            <a:avLst/>
          </a:prstGeom>
        </p:spPr>
      </p:pic>
      <p:pic>
        <p:nvPicPr>
          <p:cNvPr id="1026" name="Picture 2" descr="Solar Irradiance and Solar UV Field Measurements - Avantes">
            <a:extLst>
              <a:ext uri="{FF2B5EF4-FFF2-40B4-BE49-F238E27FC236}">
                <a16:creationId xmlns:a16="http://schemas.microsoft.com/office/drawing/2014/main" id="{04073C55-7286-4F4E-99C5-1891B45992B8}"/>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563497" y="3160175"/>
            <a:ext cx="5071880" cy="35287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C4F127E1-87AD-4F5C-9FD1-1F4F1588972B}"/>
              </a:ext>
            </a:extLst>
          </p:cNvPr>
          <p:cNvPicPr>
            <a:picLocks noChangeAspect="1"/>
          </p:cNvPicPr>
          <p:nvPr/>
        </p:nvPicPr>
        <p:blipFill>
          <a:blip r:embed="rId5"/>
          <a:stretch>
            <a:fillRect/>
          </a:stretch>
        </p:blipFill>
        <p:spPr>
          <a:xfrm>
            <a:off x="10914294" y="3157811"/>
            <a:ext cx="5043708" cy="3528740"/>
          </a:xfrm>
          <a:prstGeom prst="rect">
            <a:avLst/>
          </a:prstGeom>
        </p:spPr>
      </p:pic>
    </p:spTree>
    <p:extLst>
      <p:ext uri="{BB962C8B-B14F-4D97-AF65-F5344CB8AC3E}">
        <p14:creationId xmlns:p14="http://schemas.microsoft.com/office/powerpoint/2010/main" val="39426609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6</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89" y="507135"/>
            <a:ext cx="15013172" cy="156796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 what is the same and what is different?</a:t>
            </a:r>
            <a:endParaRPr lang="en-US" dirty="0">
              <a:solidFill>
                <a:schemeClr val="bg1"/>
              </a:solidFill>
              <a:cs typeface="Arial" panose="020B0604020202020204"/>
            </a:endParaRPr>
          </a:p>
        </p:txBody>
      </p:sp>
      <p:pic>
        <p:nvPicPr>
          <p:cNvPr id="2" name="Picture 1">
            <a:extLst>
              <a:ext uri="{FF2B5EF4-FFF2-40B4-BE49-F238E27FC236}">
                <a16:creationId xmlns:a16="http://schemas.microsoft.com/office/drawing/2014/main" id="{1086A583-C308-47D6-ACEE-4C416E86437E}"/>
              </a:ext>
            </a:extLst>
          </p:cNvPr>
          <p:cNvPicPr>
            <a:picLocks noChangeAspect="1"/>
          </p:cNvPicPr>
          <p:nvPr/>
        </p:nvPicPr>
        <p:blipFill>
          <a:blip r:embed="rId3"/>
          <a:stretch>
            <a:fillRect/>
          </a:stretch>
        </p:blipFill>
        <p:spPr>
          <a:xfrm>
            <a:off x="3778525" y="2211572"/>
            <a:ext cx="8037238" cy="5906435"/>
          </a:xfrm>
          <a:prstGeom prst="rect">
            <a:avLst/>
          </a:prstGeom>
        </p:spPr>
      </p:pic>
    </p:spTree>
    <p:extLst>
      <p:ext uri="{BB962C8B-B14F-4D97-AF65-F5344CB8AC3E}">
        <p14:creationId xmlns:p14="http://schemas.microsoft.com/office/powerpoint/2010/main" val="35166727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7</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89" y="507135"/>
            <a:ext cx="15013172" cy="1507303"/>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 fill in the blanks</a:t>
            </a:r>
            <a:endParaRPr lang="en-US" dirty="0">
              <a:solidFill>
                <a:schemeClr val="bg1"/>
              </a:solidFill>
              <a:cs typeface="Arial" panose="020B0604020202020204"/>
            </a:endParaRPr>
          </a:p>
        </p:txBody>
      </p:sp>
      <p:pic>
        <p:nvPicPr>
          <p:cNvPr id="5" name="Picture 2" descr="http://nca2014.globalchange.gov/sites/report/files/images/web-large/Figure-11-hi.jpg">
            <a:extLst>
              <a:ext uri="{FF2B5EF4-FFF2-40B4-BE49-F238E27FC236}">
                <a16:creationId xmlns:a16="http://schemas.microsoft.com/office/drawing/2014/main" id="{F1E89BC2-14B7-47D0-A59F-031A55B188A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528221" y="2518608"/>
            <a:ext cx="7169482" cy="5266393"/>
          </a:xfrm>
          <a:prstGeom prst="rect">
            <a:avLst/>
          </a:prstGeom>
          <a:noFill/>
        </p:spPr>
      </p:pic>
      <p:sp>
        <p:nvSpPr>
          <p:cNvPr id="6" name="TextBox 5">
            <a:extLst>
              <a:ext uri="{FF2B5EF4-FFF2-40B4-BE49-F238E27FC236}">
                <a16:creationId xmlns:a16="http://schemas.microsoft.com/office/drawing/2014/main" id="{D1472EA2-A236-400E-B9AB-EA923F099850}"/>
              </a:ext>
            </a:extLst>
          </p:cNvPr>
          <p:cNvSpPr txBox="1"/>
          <p:nvPr/>
        </p:nvSpPr>
        <p:spPr>
          <a:xfrm>
            <a:off x="803801" y="2196408"/>
            <a:ext cx="7589801" cy="5509200"/>
          </a:xfrm>
          <a:prstGeom prst="rect">
            <a:avLst/>
          </a:prstGeom>
          <a:noFill/>
        </p:spPr>
        <p:txBody>
          <a:bodyPr wrap="square" lIns="91440" tIns="45720" rIns="91440" bIns="45720" rtlCol="0" anchor="t">
            <a:spAutoFit/>
          </a:bodyPr>
          <a:lstStyle/>
          <a:p>
            <a:r>
              <a:rPr lang="en-US" sz="3200" dirty="0"/>
              <a:t>The natural greenhouse effect involves solar radiation reaching Earth. Some of this bounces off Earth’s surface. Some of this re-radiated heat hits the atmosphere and returns to Earth, keeping the planet warm. Most of it escapes into space. </a:t>
            </a:r>
            <a:endParaRPr lang="en-US" sz="3200"/>
          </a:p>
          <a:p>
            <a:r>
              <a:rPr lang="en-US" sz="3200" dirty="0"/>
              <a:t>Because of humans, the greenhouse effect has intensified. The increase in greenhouse gases means that less heat escapes into space meaning more returns to Earth, heating up our planet. </a:t>
            </a:r>
            <a:endParaRPr lang="en-GB" sz="3200" dirty="0"/>
          </a:p>
        </p:txBody>
      </p:sp>
      <p:sp>
        <p:nvSpPr>
          <p:cNvPr id="7" name="Rectangle: Rounded Corners 6">
            <a:extLst>
              <a:ext uri="{FF2B5EF4-FFF2-40B4-BE49-F238E27FC236}">
                <a16:creationId xmlns:a16="http://schemas.microsoft.com/office/drawing/2014/main" id="{E277A8EE-18D2-406D-AD70-18C64EAF9F6F}"/>
              </a:ext>
            </a:extLst>
          </p:cNvPr>
          <p:cNvSpPr/>
          <p:nvPr/>
        </p:nvSpPr>
        <p:spPr>
          <a:xfrm>
            <a:off x="1654763" y="2256840"/>
            <a:ext cx="1358538" cy="5164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Rounded Corners 7">
            <a:extLst>
              <a:ext uri="{FF2B5EF4-FFF2-40B4-BE49-F238E27FC236}">
                <a16:creationId xmlns:a16="http://schemas.microsoft.com/office/drawing/2014/main" id="{5A5150CF-E0FF-4441-B124-853176BFA5E7}"/>
              </a:ext>
            </a:extLst>
          </p:cNvPr>
          <p:cNvSpPr/>
          <p:nvPr/>
        </p:nvSpPr>
        <p:spPr>
          <a:xfrm>
            <a:off x="1613118" y="3184665"/>
            <a:ext cx="1632857"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Rounded Corners 8">
            <a:extLst>
              <a:ext uri="{FF2B5EF4-FFF2-40B4-BE49-F238E27FC236}">
                <a16:creationId xmlns:a16="http://schemas.microsoft.com/office/drawing/2014/main" id="{991153B6-45F8-4F6B-BB77-C402DEA64CE4}"/>
              </a:ext>
            </a:extLst>
          </p:cNvPr>
          <p:cNvSpPr/>
          <p:nvPr/>
        </p:nvSpPr>
        <p:spPr>
          <a:xfrm>
            <a:off x="2074068" y="4744237"/>
            <a:ext cx="940526" cy="3788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Rounded Corners 9">
            <a:extLst>
              <a:ext uri="{FF2B5EF4-FFF2-40B4-BE49-F238E27FC236}">
                <a16:creationId xmlns:a16="http://schemas.microsoft.com/office/drawing/2014/main" id="{25C9BC3E-B367-4C56-B954-E9280B880D96}"/>
              </a:ext>
            </a:extLst>
          </p:cNvPr>
          <p:cNvSpPr/>
          <p:nvPr/>
        </p:nvSpPr>
        <p:spPr>
          <a:xfrm>
            <a:off x="1609797" y="3732398"/>
            <a:ext cx="2024743"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82BBB987-B59E-4A0F-9122-4529E9F2C7F2}"/>
              </a:ext>
            </a:extLst>
          </p:cNvPr>
          <p:cNvSpPr/>
          <p:nvPr/>
        </p:nvSpPr>
        <p:spPr>
          <a:xfrm>
            <a:off x="2723891" y="5710897"/>
            <a:ext cx="1854925"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C567B9FF-95B8-48ED-838C-855DB0DB3D90}"/>
              </a:ext>
            </a:extLst>
          </p:cNvPr>
          <p:cNvSpPr/>
          <p:nvPr/>
        </p:nvSpPr>
        <p:spPr>
          <a:xfrm>
            <a:off x="6364377" y="6200246"/>
            <a:ext cx="940526" cy="5034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83F38FDA-84E8-416A-8C14-5C8B7C06E9CF}"/>
              </a:ext>
            </a:extLst>
          </p:cNvPr>
          <p:cNvSpPr/>
          <p:nvPr/>
        </p:nvSpPr>
        <p:spPr>
          <a:xfrm>
            <a:off x="3896445" y="7218140"/>
            <a:ext cx="13716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73174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dirty="0">
                <a:solidFill>
                  <a:schemeClr val="bg1"/>
                </a:solidFill>
                <a:ea typeface="+mn-lt"/>
                <a:cs typeface="+mn-lt"/>
              </a:rPr>
              <a:t>Our BIG question</a:t>
            </a:r>
          </a:p>
        </p:txBody>
      </p:sp>
      <p:sp>
        <p:nvSpPr>
          <p:cNvPr id="20" name="Text Placeholder 1">
            <a:extLst>
              <a:ext uri="{FF2B5EF4-FFF2-40B4-BE49-F238E27FC236}">
                <a16:creationId xmlns:a16="http://schemas.microsoft.com/office/drawing/2014/main" id="{E59572FC-6C05-4F4B-A1BA-D917514E1BE6}"/>
              </a:ext>
            </a:extLst>
          </p:cNvPr>
          <p:cNvSpPr>
            <a:spLocks noGrp="1"/>
          </p:cNvSpPr>
          <p:nvPr/>
        </p:nvSpPr>
        <p:spPr>
          <a:xfrm>
            <a:off x="1389949" y="2181082"/>
            <a:ext cx="13460790" cy="6114889"/>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11500" b="0" dirty="0"/>
              <a:t>What is net zero and why should it bother us?</a:t>
            </a:r>
            <a:endParaRPr lang="en-GB" sz="11500" b="0" dirty="0"/>
          </a:p>
          <a:p>
            <a:endParaRPr lang="en-GB" sz="4000" b="0" dirty="0">
              <a:latin typeface="Arial"/>
              <a:cs typeface="Arial"/>
            </a:endParaRPr>
          </a:p>
        </p:txBody>
      </p:sp>
    </p:spTree>
    <p:extLst>
      <p:ext uri="{BB962C8B-B14F-4D97-AF65-F5344CB8AC3E}">
        <p14:creationId xmlns:p14="http://schemas.microsoft.com/office/powerpoint/2010/main" val="18824520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4177012" y="5882855"/>
            <a:ext cx="9383345" cy="1137602"/>
          </a:xfrm>
          <a:prstGeom prst="rect">
            <a:avLst/>
          </a:prstGeom>
          <a:solidFill>
            <a:srgbClr val="FCE5D8"/>
          </a:solidFill>
          <a:ln>
            <a:solidFill>
              <a:srgbClr val="FCE5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tx1"/>
                </a:solidFill>
              </a:rPr>
              <a:t>I explore complex problems by building my understanding through research.</a:t>
            </a: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9</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5000" dirty="0">
                <a:solidFill>
                  <a:schemeClr val="bg1"/>
                </a:solidFill>
                <a:ea typeface="+mn-lt"/>
                <a:cs typeface="+mn-lt"/>
              </a:rPr>
              <a:t>W</a:t>
            </a:r>
            <a:r>
              <a:rPr lang="en-GB" sz="5000" dirty="0">
                <a:solidFill>
                  <a:schemeClr val="bg1"/>
                </a:solidFill>
                <a:ea typeface="+mn-lt"/>
                <a:cs typeface="+mn-lt"/>
              </a:rPr>
              <a:t>hat essential skill will I use?</a:t>
            </a:r>
            <a:endParaRPr lang="en-US" dirty="0">
              <a:solidFill>
                <a:schemeClr val="bg1"/>
              </a:solidFill>
              <a:cs typeface="Arial" panose="020B0604020202020204"/>
            </a:endParaRPr>
          </a:p>
        </p:txBody>
      </p:sp>
      <p:sp>
        <p:nvSpPr>
          <p:cNvPr id="4" name="Rectangle 3">
            <a:extLst>
              <a:ext uri="{FF2B5EF4-FFF2-40B4-BE49-F238E27FC236}">
                <a16:creationId xmlns:a16="http://schemas.microsoft.com/office/drawing/2014/main" id="{E07E1C15-9B06-DAF5-AD7E-9A9174D0C9DD}"/>
              </a:ext>
            </a:extLst>
          </p:cNvPr>
          <p:cNvSpPr/>
          <p:nvPr/>
        </p:nvSpPr>
        <p:spPr>
          <a:xfrm>
            <a:off x="4177013" y="3362014"/>
            <a:ext cx="9383345" cy="1137602"/>
          </a:xfrm>
          <a:prstGeom prst="rect">
            <a:avLst/>
          </a:prstGeom>
          <a:solidFill>
            <a:srgbClr val="F7BC9B"/>
          </a:solidFill>
          <a:ln>
            <a:solidFill>
              <a:srgbClr val="F7BC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rPr>
              <a:t>The ability to find a solution to a problem</a:t>
            </a:r>
          </a:p>
        </p:txBody>
      </p:sp>
      <p:pic>
        <p:nvPicPr>
          <p:cNvPr id="2" name="Picture 1">
            <a:extLst>
              <a:ext uri="{FF2B5EF4-FFF2-40B4-BE49-F238E27FC236}">
                <a16:creationId xmlns:a16="http://schemas.microsoft.com/office/drawing/2014/main" id="{5B9FC3BC-87F8-665F-E8FE-AD0D513F351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920197" y="2431695"/>
            <a:ext cx="3206373" cy="3206373"/>
          </a:xfrm>
          <a:prstGeom prst="rect">
            <a:avLst/>
          </a:prstGeom>
        </p:spPr>
      </p:pic>
      <p:pic>
        <p:nvPicPr>
          <p:cNvPr id="7" name="Picture 6">
            <a:extLst>
              <a:ext uri="{FF2B5EF4-FFF2-40B4-BE49-F238E27FC236}">
                <a16:creationId xmlns:a16="http://schemas.microsoft.com/office/drawing/2014/main" id="{F0A4B543-16A5-D04F-864D-7F722C2182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8745" y="5157456"/>
            <a:ext cx="2609275" cy="2588400"/>
          </a:xfrm>
          <a:prstGeom prst="rect">
            <a:avLst/>
          </a:prstGeom>
        </p:spPr>
      </p:pic>
    </p:spTree>
    <p:extLst>
      <p:ext uri="{BB962C8B-B14F-4D97-AF65-F5344CB8AC3E}">
        <p14:creationId xmlns:p14="http://schemas.microsoft.com/office/powerpoint/2010/main" val="200325407"/>
      </p:ext>
    </p:extLst>
  </p:cSld>
  <p:clrMapOvr>
    <a:masterClrMapping/>
  </p:clrMapOvr>
</p:sld>
</file>

<file path=ppt/theme/theme1.xml><?xml version="1.0" encoding="utf-8"?>
<a:theme xmlns:a="http://schemas.openxmlformats.org/drawingml/2006/main" name="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2.xml><?xml version="1.0" encoding="utf-8"?>
<a:theme xmlns:a="http://schemas.openxmlformats.org/drawingml/2006/main" name="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3.xml><?xml version="1.0" encoding="utf-8"?>
<a:theme xmlns:a="http://schemas.openxmlformats.org/drawingml/2006/main" name="Document classification">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05EC7FAB-F857-BA47-98ED-D4003E22998B}"/>
    </a:ext>
  </a:extLst>
</a:theme>
</file>

<file path=ppt/theme/theme4.xml><?xml version="1.0" encoding="utf-8"?>
<a:theme xmlns:a="http://schemas.openxmlformats.org/drawingml/2006/main" name="1_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27f6527-ab1f-4eca-a472-40d5a7c91aa6">
      <UserInfo>
        <DisplayName>Rideout, Tania M</DisplayName>
        <AccountId>557</AccountId>
        <AccountType/>
      </UserInfo>
    </SharedWithUsers>
    <lcf76f155ced4ddcb4097134ff3c332f xmlns="9b7ec092-f6b5-4125-990c-f1404c00f105">
      <Terms xmlns="http://schemas.microsoft.com/office/infopath/2007/PartnerControls"/>
    </lcf76f155ced4ddcb4097134ff3c332f>
    <TaxCatchAll xmlns="627f6527-ab1f-4eca-a472-40d5a7c91aa6" xsi:nil="true"/>
    <MediaLengthInSeconds xmlns="9b7ec092-f6b5-4125-990c-f1404c00f10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4B49E33887994AB76A5D2D20ABD5F0" ma:contentTypeVersion="18" ma:contentTypeDescription="Create a new document." ma:contentTypeScope="" ma:versionID="66938c5560607759f9910eb6c306b8c0">
  <xsd:schema xmlns:xsd="http://www.w3.org/2001/XMLSchema" xmlns:xs="http://www.w3.org/2001/XMLSchema" xmlns:p="http://schemas.microsoft.com/office/2006/metadata/properties" xmlns:ns2="9b7ec092-f6b5-4125-990c-f1404c00f105" xmlns:ns3="627f6527-ab1f-4eca-a472-40d5a7c91aa6" targetNamespace="http://schemas.microsoft.com/office/2006/metadata/properties" ma:root="true" ma:fieldsID="7f672d522c0ba03775fd1546294a772e" ns2:_="" ns3:_="">
    <xsd:import namespace="9b7ec092-f6b5-4125-990c-f1404c00f105"/>
    <xsd:import namespace="627f6527-ab1f-4eca-a472-40d5a7c91a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7ec092-f6b5-4125-990c-f1404c00f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0fa5b73-c91b-4169-bfc8-b85bc92a646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7f6527-ab1f-4eca-a472-40d5a7c91a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ba2977a-e79d-4375-a776-be9cf68043e6}" ma:internalName="TaxCatchAll" ma:showField="CatchAllData" ma:web="627f6527-ab1f-4eca-a472-40d5a7c91a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C26788-4DC2-436E-8A96-8EFF94E1844A}">
  <ds:schemaRefs>
    <ds:schemaRef ds:uri="http://schemas.microsoft.com/sharepoint/v3/contenttype/forms"/>
  </ds:schemaRefs>
</ds:datastoreItem>
</file>

<file path=customXml/itemProps2.xml><?xml version="1.0" encoding="utf-8"?>
<ds:datastoreItem xmlns:ds="http://schemas.openxmlformats.org/officeDocument/2006/customXml" ds:itemID="{6FF5F813-550E-4BB5-ADE3-752FACD4D223}">
  <ds:schemaRefs>
    <ds:schemaRef ds:uri="http://www.w3.org/XML/1998/namespace"/>
    <ds:schemaRef ds:uri="http://purl.org/dc/dcmitype/"/>
    <ds:schemaRef ds:uri="http://schemas.microsoft.com/office/2006/metadata/properties"/>
    <ds:schemaRef ds:uri="http://schemas.microsoft.com/office/2006/documentManagement/types"/>
    <ds:schemaRef ds:uri="http://purl.org/dc/terms/"/>
    <ds:schemaRef ds:uri="07972ca6-707e-448d-9906-956b3470f1ed"/>
    <ds:schemaRef ds:uri="0f5a772e-d50b-4a74-9883-6cd1d55f5023"/>
    <ds:schemaRef ds:uri="http://schemas.microsoft.com/office/infopath/2007/PartnerControls"/>
    <ds:schemaRef ds:uri="http://schemas.openxmlformats.org/package/2006/metadata/core-properties"/>
    <ds:schemaRef ds:uri="http://purl.org/dc/elements/1.1/"/>
    <ds:schemaRef ds:uri="627f6527-ab1f-4eca-a472-40d5a7c91aa6"/>
    <ds:schemaRef ds:uri="439a51f6-dfbd-4e36-aced-ce87c44dfe92"/>
    <ds:schemaRef ds:uri="19478fe6-f361-4126-ad27-533821e265c9"/>
    <ds:schemaRef ds:uri="851c7f4a-c353-4405-badc-f22153839b74"/>
  </ds:schemaRefs>
</ds:datastoreItem>
</file>

<file path=customXml/itemProps3.xml><?xml version="1.0" encoding="utf-8"?>
<ds:datastoreItem xmlns:ds="http://schemas.openxmlformats.org/officeDocument/2006/customXml" ds:itemID="{1E87DE68-FB5A-4FB4-BA9F-8AED04613D2F}"/>
</file>

<file path=docProps/app.xml><?xml version="1.0" encoding="utf-8"?>
<Properties xmlns="http://schemas.openxmlformats.org/officeDocument/2006/extended-properties" xmlns:vt="http://schemas.openxmlformats.org/officeDocument/2006/docPropsVTypes">
  <Template>SSE Master Slide</Template>
  <TotalTime>29</TotalTime>
  <Words>1549</Words>
  <Application>Microsoft Office PowerPoint</Application>
  <PresentationFormat>Custom</PresentationFormat>
  <Paragraphs>181</Paragraphs>
  <Slides>18</Slides>
  <Notes>16</Notes>
  <HiddenSlides>0</HiddenSlides>
  <MMClips>0</MMClips>
  <ScaleCrop>false</ScaleCrop>
  <HeadingPairs>
    <vt:vector size="4" baseType="variant">
      <vt:variant>
        <vt:lpstr>Theme</vt:lpstr>
      </vt:variant>
      <vt:variant>
        <vt:i4>4</vt:i4>
      </vt:variant>
      <vt:variant>
        <vt:lpstr>Slide Titles</vt:lpstr>
      </vt:variant>
      <vt:variant>
        <vt:i4>18</vt:i4>
      </vt:variant>
    </vt:vector>
  </HeadingPairs>
  <TitlesOfParts>
    <vt:vector size="22" baseType="lpstr">
      <vt:lpstr>SSE Master Slide</vt:lpstr>
      <vt:lpstr>Icons and Image Placeholder</vt:lpstr>
      <vt:lpstr>Document classification</vt:lpstr>
      <vt:lpstr>1_SSE Master Slide</vt:lpstr>
      <vt:lpstr>PowerPoint Presentation</vt:lpstr>
      <vt:lpstr>PowerPoint Presentation</vt:lpstr>
      <vt:lpstr>PowerPoint Presentation</vt:lpstr>
      <vt:lpstr>PowerPoint Presentation</vt:lpstr>
      <vt:lpstr>Key WORDS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Ireland</dc:creator>
  <cp:lastModifiedBy>Rachel</cp:lastModifiedBy>
  <cp:revision>871</cp:revision>
  <dcterms:created xsi:type="dcterms:W3CDTF">2020-09-14T13:57:51Z</dcterms:created>
  <dcterms:modified xsi:type="dcterms:W3CDTF">2023-11-03T14:43:56Z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2020-01-15T00:00:00Z</vt:filetime>
  </property>
  <property fmtid="{D5CDD505-2E9C-101B-9397-08002B2CF9AE}" pid="3" name="Creator">
    <vt:lpwstr>Adobe InDesign 15.0 (Macintosh)</vt:lpwstr>
  </property>
  <property fmtid="{D5CDD505-2E9C-101B-9397-08002B2CF9AE}" pid="4" name="LastSaved">
    <vt:filetime>2020-01-15T00:00:00Z</vt:filetime>
  </property>
  <property fmtid="{D5CDD505-2E9C-101B-9397-08002B2CF9AE}" pid="5" name="ContentTypeId">
    <vt:lpwstr>0x010100BD05D410F555A243BAA575BAC5CCBB9D</vt:lpwstr>
  </property>
  <property fmtid="{D5CDD505-2E9C-101B-9397-08002B2CF9AE}" pid="6" name="MediaServiceImageTags">
    <vt:lpwstr/>
  </property>
  <property fmtid="{D5CDD505-2E9C-101B-9397-08002B2CF9AE}" pid="7" name="Order">
    <vt:lpwstr>376900.000000000</vt:lpwstr>
  </property>
  <property fmtid="{D5CDD505-2E9C-101B-9397-08002B2CF9AE}" pid="8" name="xd_ProgID">
    <vt:lpwstr/>
  </property>
  <property fmtid="{D5CDD505-2E9C-101B-9397-08002B2CF9AE}" pid="9" name="_SourceUrl">
    <vt:lpwstr/>
  </property>
  <property fmtid="{D5CDD505-2E9C-101B-9397-08002B2CF9AE}" pid="10" name="_SharedFileIndex">
    <vt:lpwstr/>
  </property>
  <property fmtid="{D5CDD505-2E9C-101B-9397-08002B2CF9AE}" pid="11" name="ComplianceAssetId">
    <vt:lpwstr/>
  </property>
  <property fmtid="{D5CDD505-2E9C-101B-9397-08002B2CF9AE}" pid="12" name="TemplateUrl">
    <vt:lpwstr/>
  </property>
  <property fmtid="{D5CDD505-2E9C-101B-9397-08002B2CF9AE}" pid="13" name="_ExtendedDescription">
    <vt:lpwstr/>
  </property>
  <property fmtid="{D5CDD505-2E9C-101B-9397-08002B2CF9AE}" pid="14" name="TriggerFlowInfo">
    <vt:lpwstr/>
  </property>
  <property fmtid="{D5CDD505-2E9C-101B-9397-08002B2CF9AE}" pid="15" name="xd_Signature">
    <vt:lpwstr/>
  </property>
</Properties>
</file>